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54" r:id="rId2"/>
    <p:sldMasterId id="2147483666" r:id="rId3"/>
    <p:sldMasterId id="2147483672" r:id="rId4"/>
  </p:sldMasterIdLst>
  <p:notesMasterIdLst>
    <p:notesMasterId r:id="rId76"/>
  </p:notesMasterIdLst>
  <p:sldIdLst>
    <p:sldId id="257" r:id="rId5"/>
    <p:sldId id="441" r:id="rId6"/>
    <p:sldId id="552" r:id="rId7"/>
    <p:sldId id="442" r:id="rId8"/>
    <p:sldId id="785" r:id="rId9"/>
    <p:sldId id="543" r:id="rId10"/>
    <p:sldId id="659" r:id="rId11"/>
    <p:sldId id="784" r:id="rId12"/>
    <p:sldId id="727" r:id="rId13"/>
    <p:sldId id="684" r:id="rId14"/>
    <p:sldId id="564" r:id="rId15"/>
    <p:sldId id="787" r:id="rId16"/>
    <p:sldId id="465" r:id="rId17"/>
    <p:sldId id="568" r:id="rId18"/>
    <p:sldId id="769" r:id="rId19"/>
    <p:sldId id="770" r:id="rId20"/>
    <p:sldId id="771" r:id="rId21"/>
    <p:sldId id="772" r:id="rId22"/>
    <p:sldId id="788" r:id="rId23"/>
    <p:sldId id="789" r:id="rId24"/>
    <p:sldId id="350" r:id="rId25"/>
    <p:sldId id="826" r:id="rId26"/>
    <p:sldId id="779" r:id="rId27"/>
    <p:sldId id="827" r:id="rId28"/>
    <p:sldId id="828" r:id="rId29"/>
    <p:sldId id="726" r:id="rId30"/>
    <p:sldId id="829" r:id="rId31"/>
    <p:sldId id="830" r:id="rId32"/>
    <p:sldId id="790" r:id="rId33"/>
    <p:sldId id="820" r:id="rId34"/>
    <p:sldId id="831" r:id="rId35"/>
    <p:sldId id="832" r:id="rId36"/>
    <p:sldId id="833" r:id="rId37"/>
    <p:sldId id="834" r:id="rId38"/>
    <p:sldId id="615" r:id="rId39"/>
    <p:sldId id="808" r:id="rId40"/>
    <p:sldId id="809" r:id="rId41"/>
    <p:sldId id="813" r:id="rId42"/>
    <p:sldId id="814" r:id="rId43"/>
    <p:sldId id="631" r:id="rId44"/>
    <p:sldId id="619" r:id="rId45"/>
    <p:sldId id="620" r:id="rId46"/>
    <p:sldId id="621" r:id="rId47"/>
    <p:sldId id="810" r:id="rId48"/>
    <p:sldId id="815" r:id="rId49"/>
    <p:sldId id="447" r:id="rId50"/>
    <p:sldId id="453" r:id="rId51"/>
    <p:sldId id="823" r:id="rId52"/>
    <p:sldId id="822" r:id="rId53"/>
    <p:sldId id="825" r:id="rId54"/>
    <p:sldId id="735" r:id="rId55"/>
    <p:sldId id="724" r:id="rId56"/>
    <p:sldId id="736" r:id="rId57"/>
    <p:sldId id="737" r:id="rId58"/>
    <p:sldId id="638" r:id="rId59"/>
    <p:sldId id="639" r:id="rId60"/>
    <p:sldId id="640" r:id="rId61"/>
    <p:sldId id="449" r:id="rId62"/>
    <p:sldId id="641" r:id="rId63"/>
    <p:sldId id="274" r:id="rId64"/>
    <p:sldId id="817" r:id="rId65"/>
    <p:sldId id="600" r:id="rId66"/>
    <p:sldId id="816" r:id="rId67"/>
    <p:sldId id="812" r:id="rId68"/>
    <p:sldId id="354" r:id="rId69"/>
    <p:sldId id="745" r:id="rId70"/>
    <p:sldId id="608" r:id="rId71"/>
    <p:sldId id="682" r:id="rId72"/>
    <p:sldId id="599" r:id="rId73"/>
    <p:sldId id="683" r:id="rId74"/>
    <p:sldId id="475" r:id="rId75"/>
  </p:sldIdLst>
  <p:sldSz cx="12192000" cy="6858000"/>
  <p:notesSz cx="6858000" cy="9144000"/>
  <p:custDataLst>
    <p:tags r:id="rId7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E12176C0-72F1-42A3-B417-1966C9B4B346}">
          <p14:sldIdLst>
            <p14:sldId id="257"/>
            <p14:sldId id="441"/>
            <p14:sldId id="552"/>
            <p14:sldId id="442"/>
            <p14:sldId id="785"/>
            <p14:sldId id="543"/>
            <p14:sldId id="659"/>
            <p14:sldId id="784"/>
            <p14:sldId id="727"/>
            <p14:sldId id="684"/>
          </p14:sldIdLst>
        </p14:section>
        <p14:section name="期刊介绍" id="{16F66C9B-E640-4F18-AD47-6FDC35BA15A2}">
          <p14:sldIdLst>
            <p14:sldId id="564"/>
            <p14:sldId id="787"/>
            <p14:sldId id="465"/>
            <p14:sldId id="568"/>
            <p14:sldId id="769"/>
            <p14:sldId id="770"/>
            <p14:sldId id="771"/>
            <p14:sldId id="772"/>
            <p14:sldId id="788"/>
            <p14:sldId id="789"/>
            <p14:sldId id="350"/>
            <p14:sldId id="826"/>
            <p14:sldId id="779"/>
            <p14:sldId id="827"/>
            <p14:sldId id="828"/>
            <p14:sldId id="726"/>
            <p14:sldId id="829"/>
            <p14:sldId id="830"/>
            <p14:sldId id="790"/>
            <p14:sldId id="820"/>
            <p14:sldId id="831"/>
            <p14:sldId id="832"/>
            <p14:sldId id="833"/>
            <p14:sldId id="834"/>
          </p14:sldIdLst>
        </p14:section>
        <p14:section name="SSCI论文写作与投稿" id="{6CA1568B-592D-4369-A767-2BB8D315FEEB}">
          <p14:sldIdLst>
            <p14:sldId id="615"/>
            <p14:sldId id="808"/>
            <p14:sldId id="809"/>
            <p14:sldId id="813"/>
            <p14:sldId id="814"/>
            <p14:sldId id="631"/>
            <p14:sldId id="619"/>
            <p14:sldId id="620"/>
            <p14:sldId id="621"/>
            <p14:sldId id="810"/>
            <p14:sldId id="815"/>
            <p14:sldId id="447"/>
            <p14:sldId id="453"/>
            <p14:sldId id="823"/>
            <p14:sldId id="822"/>
            <p14:sldId id="825"/>
            <p14:sldId id="735"/>
            <p14:sldId id="724"/>
            <p14:sldId id="736"/>
            <p14:sldId id="737"/>
            <p14:sldId id="638"/>
            <p14:sldId id="639"/>
            <p14:sldId id="640"/>
            <p14:sldId id="449"/>
            <p14:sldId id="641"/>
            <p14:sldId id="274"/>
            <p14:sldId id="817"/>
            <p14:sldId id="600"/>
            <p14:sldId id="816"/>
            <p14:sldId id="812"/>
            <p14:sldId id="354"/>
            <p14:sldId id="745"/>
            <p14:sldId id="608"/>
            <p14:sldId id="682"/>
            <p14:sldId id="599"/>
            <p14:sldId id="683"/>
          </p14:sldIdLst>
        </p14:section>
        <p14:section name="结语" id="{5E85FE08-AC81-4E95-B88F-21395093FCE0}">
          <p14:sldIdLst>
            <p14:sldId id="4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o Xu" initials="JX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E75"/>
    <a:srgbClr val="C5580F"/>
    <a:srgbClr val="0B7075"/>
    <a:srgbClr val="FFF2CC"/>
    <a:srgbClr val="DB527C"/>
    <a:srgbClr val="ED460F"/>
    <a:srgbClr val="32B8C7"/>
    <a:srgbClr val="67BDB2"/>
    <a:srgbClr val="45A196"/>
    <a:srgbClr val="2EA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6459F-A3D6-4248-83F3-5878D16A486D}" v="547" dt="2024-04-11T07:50:55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5" autoAdjust="0"/>
    <p:restoredTop sz="86353" autoAdjust="0"/>
  </p:normalViewPr>
  <p:slideViewPr>
    <p:cSldViewPr snapToGrid="0">
      <p:cViewPr varScale="1">
        <p:scale>
          <a:sx n="76" d="100"/>
          <a:sy n="76" d="100"/>
        </p:scale>
        <p:origin x="74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J:\Emerald\Publishing\7.%20Product\Journal\&#24635;&#34920;\Emerald%202019%20&#26399;&#21002;&#24635;&#20917;201901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32874015748031"/>
          <c:y val="2.7219262762594201E-2"/>
          <c:w val="0.52311570428696408"/>
          <c:h val="0.9494095365015444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67BDB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zh-CN" dirty="0"/>
                      <a:t>12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7E5-4EA0-9729-065E268AF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zh-CN"/>
                      <a:t>15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7E5-4EA0-9729-065E268AFA7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zh-CN" dirty="0"/>
                      <a:t>20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7E5-4EA0-9729-065E268AFA7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zh-CN"/>
                      <a:t>23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7E5-4EA0-9729-065E268AFA73}"/>
                </c:ext>
              </c:extLst>
            </c:dLbl>
            <c:dLbl>
              <c:idx val="8"/>
              <c:layout>
                <c:manualLayout>
                  <c:x val="-0.23817979002624701"/>
                  <c:y val="2.2995665226570698E-3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25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7E5-4EA0-9729-065E268AFA7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altLang="zh-CN"/>
                      <a:t>41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7E5-4EA0-9729-065E268AFA7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altLang="zh-CN"/>
                      <a:t>56</a:t>
                    </a:r>
                    <a:endParaRPr lang="en-US" altLang="zh-CN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7E5-4EA0-9729-065E268AF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lang="zh-CN" sz="12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旅游管理</c:v>
                </c:pt>
                <c:pt idx="1">
                  <c:v>信息与知识管理</c:v>
                </c:pt>
                <c:pt idx="2">
                  <c:v>公共政策与环境管理</c:v>
                </c:pt>
                <c:pt idx="3">
                  <c:v>图书馆研究</c:v>
                </c:pt>
                <c:pt idx="4">
                  <c:v>运营物流与质量管理</c:v>
                </c:pt>
                <c:pt idx="5">
                  <c:v>房地产管理与建筑环境</c:v>
                </c:pt>
                <c:pt idx="6">
                  <c:v>教育管理</c:v>
                </c:pt>
                <c:pt idx="7">
                  <c:v>市场营销</c:v>
                </c:pt>
                <c:pt idx="8">
                  <c:v>人力资源与组织研究</c:v>
                </c:pt>
                <c:pt idx="9">
                  <c:v>健康与社会关怀</c:v>
                </c:pt>
                <c:pt idx="10">
                  <c:v>会计金融与经济学</c:v>
                </c:pt>
                <c:pt idx="11">
                  <c:v>商业管理与战略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22</c:v>
                </c:pt>
                <c:pt idx="7">
                  <c:v>23</c:v>
                </c:pt>
                <c:pt idx="8">
                  <c:v>27</c:v>
                </c:pt>
                <c:pt idx="9">
                  <c:v>32</c:v>
                </c:pt>
                <c:pt idx="10">
                  <c:v>40</c:v>
                </c:pt>
                <c:pt idx="1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E5-4EA0-9729-065E268AF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0132207"/>
        <c:axId val="1195004959"/>
      </c:barChart>
      <c:catAx>
        <c:axId val="1200132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195004959"/>
        <c:crosses val="autoZero"/>
        <c:auto val="1"/>
        <c:lblAlgn val="ctr"/>
        <c:lblOffset val="100"/>
        <c:noMultiLvlLbl val="0"/>
      </c:catAx>
      <c:valAx>
        <c:axId val="11950049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013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#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#1" loCatId="hierarchy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1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3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3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3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3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5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5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5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5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5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5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3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3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3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#1"/>
    <dgm:cxn modelId="{FDA93C10-C65C-4133-84B5-C33309C186DD}" type="presOf" srcId="{1976AAF9-52AE-4B43-ACB6-2C704C6CA1F0}" destId="{108E982C-269A-4A2D-B241-2D49B9A7ECFE}" srcOrd="1" destOrd="0" presId="urn:microsoft.com/office/officeart/2005/8/layout/hierarchy2#1"/>
    <dgm:cxn modelId="{032D4910-50F5-424B-BF0D-BFFEF4CF431B}" type="presOf" srcId="{96B0BB2F-7924-4426-BE82-D892DA7BAAA3}" destId="{4EF12830-84BA-44FD-89EA-42A1EBD9F625}" srcOrd="0" destOrd="0" presId="urn:microsoft.com/office/officeart/2005/8/layout/hierarchy2#1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#1"/>
    <dgm:cxn modelId="{8284361C-1FA2-471D-BF45-8769FA791AD0}" type="presOf" srcId="{B0F2A8DA-CC76-405F-9898-48CD0ECC3566}" destId="{24C0883A-E2A6-494D-9465-B5BDB7D3FB57}" srcOrd="0" destOrd="0" presId="urn:microsoft.com/office/officeart/2005/8/layout/hierarchy2#1"/>
    <dgm:cxn modelId="{4742732D-803B-410C-8E02-CA53BB81E817}" type="presOf" srcId="{CC9BEBF4-0918-481C-B750-B42FCF78317D}" destId="{EE8198F0-5C01-4CDD-AE8A-BBF0EC70656E}" srcOrd="1" destOrd="0" presId="urn:microsoft.com/office/officeart/2005/8/layout/hierarchy2#1"/>
    <dgm:cxn modelId="{32CDD52D-38A7-4A98-857E-4973301F1901}" type="presOf" srcId="{6A1CA111-6B1B-49A4-90AB-19B8A3C33591}" destId="{250D3AA5-AAA8-430F-8FA7-DAB79F266FE7}" srcOrd="1" destOrd="0" presId="urn:microsoft.com/office/officeart/2005/8/layout/hierarchy2#1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#1"/>
    <dgm:cxn modelId="{5C699D6D-7634-4F85-A1DE-9190EDA8F802}" type="presOf" srcId="{B51FD7F7-06B2-4B94-B13F-490F2FBDD2DB}" destId="{84408C59-4DE3-4965-8AD8-361CE4508CB4}" srcOrd="0" destOrd="0" presId="urn:microsoft.com/office/officeart/2005/8/layout/hierarchy2#1"/>
    <dgm:cxn modelId="{D2C0E54E-8892-4B87-AB10-AF5C44B8B5C5}" type="presOf" srcId="{7A5B22B0-0878-4236-B6C0-B941E667152F}" destId="{83FC748C-ECB7-4C1D-A23C-67F70D8D6C3C}" srcOrd="1" destOrd="0" presId="urn:microsoft.com/office/officeart/2005/8/layout/hierarchy2#1"/>
    <dgm:cxn modelId="{33715451-06F7-4F44-A9B3-ACA5DDA8E381}" type="presOf" srcId="{D59D8555-8849-4C21-89FE-392E350FF95F}" destId="{6E950648-E5C0-4BD6-8682-5DBBFC617183}" srcOrd="0" destOrd="0" presId="urn:microsoft.com/office/officeart/2005/8/layout/hierarchy2#1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#1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#1"/>
    <dgm:cxn modelId="{77676C82-34EB-4098-B5B7-2192A523C91D}" type="presOf" srcId="{D9D95005-14C4-4AB5-AE65-007D6F5D5C18}" destId="{C5EDD40D-3930-49DB-8C3A-575C3EA72E94}" srcOrd="0" destOrd="0" presId="urn:microsoft.com/office/officeart/2005/8/layout/hierarchy2#1"/>
    <dgm:cxn modelId="{2D594785-91C9-4CAD-8615-BD6C88EF0667}" type="presOf" srcId="{B0F2A8DA-CC76-405F-9898-48CD0ECC3566}" destId="{AA9C9790-009A-40A6-AB8F-44EEC74266D1}" srcOrd="1" destOrd="0" presId="urn:microsoft.com/office/officeart/2005/8/layout/hierarchy2#1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#1"/>
    <dgm:cxn modelId="{377C518E-BEB6-48EF-BB40-91238A81621B}" type="presOf" srcId="{55429F08-47D9-47A5-BDFA-00B385B6901B}" destId="{6594A313-ABC4-465A-9000-985CB17C84FA}" srcOrd="0" destOrd="0" presId="urn:microsoft.com/office/officeart/2005/8/layout/hierarchy2#1"/>
    <dgm:cxn modelId="{2553B28E-0751-4F0D-A101-029C68BE869F}" type="presOf" srcId="{42598DCD-9433-4E92-AD03-E2850684EF29}" destId="{97C0C93A-901F-48C7-9CC2-C18CE86C5A0C}" srcOrd="1" destOrd="0" presId="urn:microsoft.com/office/officeart/2005/8/layout/hierarchy2#1"/>
    <dgm:cxn modelId="{93300E8F-C847-4C76-BDA8-AD2A5BF7BA4A}" type="presOf" srcId="{7A5B22B0-0878-4236-B6C0-B941E667152F}" destId="{D88F7021-CB31-479D-B78C-94FFB9251074}" srcOrd="0" destOrd="0" presId="urn:microsoft.com/office/officeart/2005/8/layout/hierarchy2#1"/>
    <dgm:cxn modelId="{4BA0E28F-873E-43F9-A9E5-65346A9B24E0}" type="presOf" srcId="{EA14A9A6-5B82-45B3-8C23-4BA4BE23D132}" destId="{30571293-178B-4F05-BC77-96FD29FE83B6}" srcOrd="0" destOrd="0" presId="urn:microsoft.com/office/officeart/2005/8/layout/hierarchy2#1"/>
    <dgm:cxn modelId="{567E0692-CAC9-4EA8-BACD-556CB1C7A9EE}" type="presOf" srcId="{B73ECEE8-CD8B-4104-BE6C-2AA5BABAE80C}" destId="{150CEA32-EFEC-4917-980B-B3FCFF472942}" srcOrd="1" destOrd="0" presId="urn:microsoft.com/office/officeart/2005/8/layout/hierarchy2#1"/>
    <dgm:cxn modelId="{B799C792-E8E3-43B6-BD7A-C6AEB21AF85A}" type="presOf" srcId="{42598DCD-9433-4E92-AD03-E2850684EF29}" destId="{A3120546-B9EA-411E-B4FA-69742CB56188}" srcOrd="0" destOrd="0" presId="urn:microsoft.com/office/officeart/2005/8/layout/hierarchy2#1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#1"/>
    <dgm:cxn modelId="{415490A5-FF66-4397-A87E-D2ADE3B3DADE}" type="presOf" srcId="{B73ECEE8-CD8B-4104-BE6C-2AA5BABAE80C}" destId="{926E7A22-09E0-4267-98C8-2E6B264DDE50}" srcOrd="0" destOrd="0" presId="urn:microsoft.com/office/officeart/2005/8/layout/hierarchy2#1"/>
    <dgm:cxn modelId="{844E0BA9-643B-4FE0-847D-23B6E69E7D9E}" type="presOf" srcId="{1976AAF9-52AE-4B43-ACB6-2C704C6CA1F0}" destId="{CBF3F27D-9A4C-4407-A997-821400872794}" srcOrd="0" destOrd="0" presId="urn:microsoft.com/office/officeart/2005/8/layout/hierarchy2#1"/>
    <dgm:cxn modelId="{381863B2-2C6B-44F4-935A-D67F7FA1656A}" type="presOf" srcId="{EA14A9A6-5B82-45B3-8C23-4BA4BE23D132}" destId="{5B9D6079-14E7-42CE-B418-2A4DDE8AB7B7}" srcOrd="1" destOrd="0" presId="urn:microsoft.com/office/officeart/2005/8/layout/hierarchy2#1"/>
    <dgm:cxn modelId="{8BF65EB3-E7DC-4F17-B806-8870493E1D7C}" type="presOf" srcId="{D59D8555-8849-4C21-89FE-392E350FF95F}" destId="{151E0324-31E5-4D5B-A536-7AE3245866BF}" srcOrd="1" destOrd="0" presId="urn:microsoft.com/office/officeart/2005/8/layout/hierarchy2#1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#1"/>
    <dgm:cxn modelId="{194345BA-D4E3-466D-9CBE-CDE9A2660D8C}" type="presOf" srcId="{68DDA992-B07B-4451-8F3F-2F9003B103E4}" destId="{345F4D98-8B2A-4A3C-8728-056B046AE39A}" srcOrd="1" destOrd="0" presId="urn:microsoft.com/office/officeart/2005/8/layout/hierarchy2#1"/>
    <dgm:cxn modelId="{483D06C0-43DE-4DF4-BAE2-DCDDA6CE3441}" type="presOf" srcId="{CC9BEBF4-0918-481C-B750-B42FCF78317D}" destId="{A7E57007-9FCF-46A0-A22A-EF565583111C}" srcOrd="0" destOrd="0" presId="urn:microsoft.com/office/officeart/2005/8/layout/hierarchy2#1"/>
    <dgm:cxn modelId="{8A79A2C2-66D6-44E7-B0CC-BF8F6ABF892C}" type="presOf" srcId="{AB13A90C-7ED3-4E59-A46C-2898B5D23998}" destId="{6FD4BCBC-5EA5-4E02-9261-270CEE9AABD0}" srcOrd="0" destOrd="0" presId="urn:microsoft.com/office/officeart/2005/8/layout/hierarchy2#1"/>
    <dgm:cxn modelId="{A332AAC8-1ABF-479B-A492-F5A4B7F2E5E8}" type="presOf" srcId="{DAB663E8-0DA4-49CA-B503-2BDC96E51775}" destId="{885C859B-AFA2-46E8-A502-973005290DF3}" srcOrd="0" destOrd="0" presId="urn:microsoft.com/office/officeart/2005/8/layout/hierarchy2#1"/>
    <dgm:cxn modelId="{490C9DC9-630A-4954-8AD0-0E6A6AFAA1F4}" type="presOf" srcId="{901C45C0-8ABB-4921-8374-5F04489F4D74}" destId="{C5EB121F-F3CB-4785-9AF8-721EDC64B075}" srcOrd="0" destOrd="0" presId="urn:microsoft.com/office/officeart/2005/8/layout/hierarchy2#1"/>
    <dgm:cxn modelId="{038529CF-27F6-4496-9CC4-2EFC7A099CB6}" type="presOf" srcId="{4C1187FF-BE31-433C-BD5B-E63A8FF3B95E}" destId="{075806FD-33A5-47C9-AA68-FE59CB851636}" srcOrd="0" destOrd="0" presId="urn:microsoft.com/office/officeart/2005/8/layout/hierarchy2#1"/>
    <dgm:cxn modelId="{DA912DDD-F55D-4B77-B363-3291D25F9D41}" type="presOf" srcId="{1272E8DD-78B8-4816-8056-2A7D0E8549C8}" destId="{96FE04F8-3A7F-432B-B5B4-8BD4C71BB6A9}" srcOrd="0" destOrd="0" presId="urn:microsoft.com/office/officeart/2005/8/layout/hierarchy2#1"/>
    <dgm:cxn modelId="{72FD65E3-57BE-471E-AC6A-3AF5D835B00C}" type="presOf" srcId="{5C350C19-0CA2-45E1-BC12-8D680F861282}" destId="{BF3D478A-BD5D-4570-97A9-16C29444C924}" srcOrd="0" destOrd="0" presId="urn:microsoft.com/office/officeart/2005/8/layout/hierarchy2#1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#1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#1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#1"/>
    <dgm:cxn modelId="{E75C5DF9-E24B-41A9-BBE8-1323E9B18B8C}" type="presOf" srcId="{325AE4C7-D24B-4EF5-947D-19737E98C990}" destId="{2DB792F1-E970-4C88-A21E-916C2C1592EE}" srcOrd="0" destOrd="0" presId="urn:microsoft.com/office/officeart/2005/8/layout/hierarchy2#1"/>
    <dgm:cxn modelId="{275330FE-A20F-4AB6-B5DF-E375AB56DD3D}" type="presOf" srcId="{3F32C485-8213-4765-A4BD-CB2B262459CE}" destId="{1CE607AD-744B-4FB7-8986-6F9B9D271B0F}" srcOrd="0" destOrd="0" presId="urn:microsoft.com/office/officeart/2005/8/layout/hierarchy2#1"/>
    <dgm:cxn modelId="{0008E692-C0B7-4424-9A6A-8ED2DA9BEB22}" type="presParOf" srcId="{1CE607AD-744B-4FB7-8986-6F9B9D271B0F}" destId="{536ECBC6-4DB9-4804-A36C-B4D50B07FE0A}" srcOrd="0" destOrd="0" presId="urn:microsoft.com/office/officeart/2005/8/layout/hierarchy2#1"/>
    <dgm:cxn modelId="{6BC3EE6D-BD65-44DC-829C-2D92B1F4615D}" type="presParOf" srcId="{536ECBC6-4DB9-4804-A36C-B4D50B07FE0A}" destId="{2DB792F1-E970-4C88-A21E-916C2C1592EE}" srcOrd="0" destOrd="0" presId="urn:microsoft.com/office/officeart/2005/8/layout/hierarchy2#1"/>
    <dgm:cxn modelId="{6973AD2C-81C4-40C5-BC34-10FD1FFEA365}" type="presParOf" srcId="{536ECBC6-4DB9-4804-A36C-B4D50B07FE0A}" destId="{C10A5240-E46B-4B8C-BAAF-FCE17BD669AB}" srcOrd="1" destOrd="0" presId="urn:microsoft.com/office/officeart/2005/8/layout/hierarchy2#1"/>
    <dgm:cxn modelId="{415841D5-1B8D-45B8-8FDA-8EC11815FF78}" type="presParOf" srcId="{C10A5240-E46B-4B8C-BAAF-FCE17BD669AB}" destId="{A287B8DE-F679-49D4-9BCF-27DA0AD833AA}" srcOrd="0" destOrd="0" presId="urn:microsoft.com/office/officeart/2005/8/layout/hierarchy2#1"/>
    <dgm:cxn modelId="{F5F8D8AF-ED6D-457D-A9F2-7E9B6DB2F6E1}" type="presParOf" srcId="{A287B8DE-F679-49D4-9BCF-27DA0AD833AA}" destId="{250D3AA5-AAA8-430F-8FA7-DAB79F266FE7}" srcOrd="0" destOrd="0" presId="urn:microsoft.com/office/officeart/2005/8/layout/hierarchy2#1"/>
    <dgm:cxn modelId="{3880122B-017C-49A5-8388-B451312370DF}" type="presParOf" srcId="{C10A5240-E46B-4B8C-BAAF-FCE17BD669AB}" destId="{37C2AF9D-66A3-46D0-9602-61AEBCC7956B}" srcOrd="1" destOrd="0" presId="urn:microsoft.com/office/officeart/2005/8/layout/hierarchy2#1"/>
    <dgm:cxn modelId="{FD111055-F0B1-4BC2-8D44-25D437918E27}" type="presParOf" srcId="{37C2AF9D-66A3-46D0-9602-61AEBCC7956B}" destId="{075806FD-33A5-47C9-AA68-FE59CB851636}" srcOrd="0" destOrd="0" presId="urn:microsoft.com/office/officeart/2005/8/layout/hierarchy2#1"/>
    <dgm:cxn modelId="{7B604F7C-5CDF-4E98-814E-1F7032E8AACA}" type="presParOf" srcId="{37C2AF9D-66A3-46D0-9602-61AEBCC7956B}" destId="{C1B11255-E164-4BC6-B005-D68A580C9391}" srcOrd="1" destOrd="0" presId="urn:microsoft.com/office/officeart/2005/8/layout/hierarchy2#1"/>
    <dgm:cxn modelId="{79581B7E-C687-4659-994B-DF8C9F44FF45}" type="presParOf" srcId="{C10A5240-E46B-4B8C-BAAF-FCE17BD669AB}" destId="{D88F7021-CB31-479D-B78C-94FFB9251074}" srcOrd="2" destOrd="0" presId="urn:microsoft.com/office/officeart/2005/8/layout/hierarchy2#1"/>
    <dgm:cxn modelId="{AEF770D9-4276-4763-85D8-8247DB6505D7}" type="presParOf" srcId="{D88F7021-CB31-479D-B78C-94FFB9251074}" destId="{83FC748C-ECB7-4C1D-A23C-67F70D8D6C3C}" srcOrd="0" destOrd="0" presId="urn:microsoft.com/office/officeart/2005/8/layout/hierarchy2#1"/>
    <dgm:cxn modelId="{E6311378-CA98-4753-B2D0-90924E910889}" type="presParOf" srcId="{C10A5240-E46B-4B8C-BAAF-FCE17BD669AB}" destId="{18A1EA00-1B85-42E4-8E5A-CCFDCFC4DE54}" srcOrd="3" destOrd="0" presId="urn:microsoft.com/office/officeart/2005/8/layout/hierarchy2#1"/>
    <dgm:cxn modelId="{643F00B7-AC99-4C2F-AC5F-A3D44D2BB961}" type="presParOf" srcId="{18A1EA00-1B85-42E4-8E5A-CCFDCFC4DE54}" destId="{31DEE247-E997-4D0A-9A24-D0992E7379D2}" srcOrd="0" destOrd="0" presId="urn:microsoft.com/office/officeart/2005/8/layout/hierarchy2#1"/>
    <dgm:cxn modelId="{B1DFF867-FF9D-4779-BCF8-0E1E50E4C47A}" type="presParOf" srcId="{18A1EA00-1B85-42E4-8E5A-CCFDCFC4DE54}" destId="{F69FCE23-0AA8-4B3A-99DF-7CC7F24D5296}" srcOrd="1" destOrd="0" presId="urn:microsoft.com/office/officeart/2005/8/layout/hierarchy2#1"/>
    <dgm:cxn modelId="{64A0126B-B5D4-4708-AE10-3B407BF12FBC}" type="presParOf" srcId="{C10A5240-E46B-4B8C-BAAF-FCE17BD669AB}" destId="{CBF3F27D-9A4C-4407-A997-821400872794}" srcOrd="4" destOrd="0" presId="urn:microsoft.com/office/officeart/2005/8/layout/hierarchy2#1"/>
    <dgm:cxn modelId="{DF155A17-748B-49FD-A710-B4D6221F4892}" type="presParOf" srcId="{CBF3F27D-9A4C-4407-A997-821400872794}" destId="{108E982C-269A-4A2D-B241-2D49B9A7ECFE}" srcOrd="0" destOrd="0" presId="urn:microsoft.com/office/officeart/2005/8/layout/hierarchy2#1"/>
    <dgm:cxn modelId="{734B39BD-81E9-46B5-B899-903296CB67C2}" type="presParOf" srcId="{C10A5240-E46B-4B8C-BAAF-FCE17BD669AB}" destId="{8C201E9A-6BE7-4535-937E-74EC8458835D}" srcOrd="5" destOrd="0" presId="urn:microsoft.com/office/officeart/2005/8/layout/hierarchy2#1"/>
    <dgm:cxn modelId="{185C83BF-4BE6-4B45-9D60-53B745865FB8}" type="presParOf" srcId="{8C201E9A-6BE7-4535-937E-74EC8458835D}" destId="{5F113677-991E-4FBC-BD99-564196739CB1}" srcOrd="0" destOrd="0" presId="urn:microsoft.com/office/officeart/2005/8/layout/hierarchy2#1"/>
    <dgm:cxn modelId="{A033A497-D3FB-49DF-A8EF-BE1168E46793}" type="presParOf" srcId="{8C201E9A-6BE7-4535-937E-74EC8458835D}" destId="{9518BFD7-4056-4D1A-A78F-9157DCF84D69}" srcOrd="1" destOrd="0" presId="urn:microsoft.com/office/officeart/2005/8/layout/hierarchy2#1"/>
    <dgm:cxn modelId="{C213904B-B964-470C-A3C4-E117B2C75D15}" type="presParOf" srcId="{C10A5240-E46B-4B8C-BAAF-FCE17BD669AB}" destId="{A7E57007-9FCF-46A0-A22A-EF565583111C}" srcOrd="6" destOrd="0" presId="urn:microsoft.com/office/officeart/2005/8/layout/hierarchy2#1"/>
    <dgm:cxn modelId="{13C7D17A-6D76-444C-B365-E50E98A303E1}" type="presParOf" srcId="{A7E57007-9FCF-46A0-A22A-EF565583111C}" destId="{EE8198F0-5C01-4CDD-AE8A-BBF0EC70656E}" srcOrd="0" destOrd="0" presId="urn:microsoft.com/office/officeart/2005/8/layout/hierarchy2#1"/>
    <dgm:cxn modelId="{64E5F25F-8B9D-456E-A077-3D0349DC7775}" type="presParOf" srcId="{C10A5240-E46B-4B8C-BAAF-FCE17BD669AB}" destId="{961578C0-B659-4CD4-8C5E-B274EB54740D}" srcOrd="7" destOrd="0" presId="urn:microsoft.com/office/officeart/2005/8/layout/hierarchy2#1"/>
    <dgm:cxn modelId="{937AC9A4-D3E5-4974-8CD1-D0403AFE6C34}" type="presParOf" srcId="{961578C0-B659-4CD4-8C5E-B274EB54740D}" destId="{BF3D478A-BD5D-4570-97A9-16C29444C924}" srcOrd="0" destOrd="0" presId="urn:microsoft.com/office/officeart/2005/8/layout/hierarchy2#1"/>
    <dgm:cxn modelId="{70912B90-912A-48A2-AA92-5D6F52105852}" type="presParOf" srcId="{961578C0-B659-4CD4-8C5E-B274EB54740D}" destId="{7D917402-8F74-4950-A44A-517C091EF109}" srcOrd="1" destOrd="0" presId="urn:microsoft.com/office/officeart/2005/8/layout/hierarchy2#1"/>
    <dgm:cxn modelId="{6F8ED8DC-614F-4AF5-A5DD-F3D47379FA5B}" type="presParOf" srcId="{7D917402-8F74-4950-A44A-517C091EF109}" destId="{3790C520-B58E-4C45-BA66-706F1D7906C4}" srcOrd="0" destOrd="0" presId="urn:microsoft.com/office/officeart/2005/8/layout/hierarchy2#1"/>
    <dgm:cxn modelId="{2417D446-4664-4179-963C-1E03F1EB4481}" type="presParOf" srcId="{3790C520-B58E-4C45-BA66-706F1D7906C4}" destId="{A47560ED-B4E4-4439-BEDA-FE1A854ABAA9}" srcOrd="0" destOrd="0" presId="urn:microsoft.com/office/officeart/2005/8/layout/hierarchy2#1"/>
    <dgm:cxn modelId="{E0C86FE3-28D4-4E19-BD8F-A7AD32809C0C}" type="presParOf" srcId="{7D917402-8F74-4950-A44A-517C091EF109}" destId="{5D3B64D1-78C5-456E-87FE-8A2CB7536887}" srcOrd="1" destOrd="0" presId="urn:microsoft.com/office/officeart/2005/8/layout/hierarchy2#1"/>
    <dgm:cxn modelId="{B835E505-BE82-43E0-8CC8-B829D56D514A}" type="presParOf" srcId="{5D3B64D1-78C5-456E-87FE-8A2CB7536887}" destId="{885C859B-AFA2-46E8-A502-973005290DF3}" srcOrd="0" destOrd="0" presId="urn:microsoft.com/office/officeart/2005/8/layout/hierarchy2#1"/>
    <dgm:cxn modelId="{8911D721-8B40-43F4-A7A6-AFE6366019D2}" type="presParOf" srcId="{5D3B64D1-78C5-456E-87FE-8A2CB7536887}" destId="{EEF13CA8-E270-4192-94AD-084847829835}" srcOrd="1" destOrd="0" presId="urn:microsoft.com/office/officeart/2005/8/layout/hierarchy2#1"/>
    <dgm:cxn modelId="{0A6C949F-D207-4F2C-BEF8-BB2A4C3A15CD}" type="presParOf" srcId="{7D917402-8F74-4950-A44A-517C091EF109}" destId="{6E950648-E5C0-4BD6-8682-5DBBFC617183}" srcOrd="2" destOrd="0" presId="urn:microsoft.com/office/officeart/2005/8/layout/hierarchy2#1"/>
    <dgm:cxn modelId="{6C41BF83-A181-49D3-BDC3-932DC3D0AD86}" type="presParOf" srcId="{6E950648-E5C0-4BD6-8682-5DBBFC617183}" destId="{151E0324-31E5-4D5B-A536-7AE3245866BF}" srcOrd="0" destOrd="0" presId="urn:microsoft.com/office/officeart/2005/8/layout/hierarchy2#1"/>
    <dgm:cxn modelId="{E58533BF-8899-4AB2-9034-86503D7A8024}" type="presParOf" srcId="{7D917402-8F74-4950-A44A-517C091EF109}" destId="{39EC4230-27AD-4223-8D10-DD0B0FAB69FF}" srcOrd="3" destOrd="0" presId="urn:microsoft.com/office/officeart/2005/8/layout/hierarchy2#1"/>
    <dgm:cxn modelId="{7109435A-CBF2-42FF-BC34-45688878261A}" type="presParOf" srcId="{39EC4230-27AD-4223-8D10-DD0B0FAB69FF}" destId="{C5EB121F-F3CB-4785-9AF8-721EDC64B075}" srcOrd="0" destOrd="0" presId="urn:microsoft.com/office/officeart/2005/8/layout/hierarchy2#1"/>
    <dgm:cxn modelId="{D18A7CE4-F5AF-425B-9007-BEC4BBE6FE14}" type="presParOf" srcId="{39EC4230-27AD-4223-8D10-DD0B0FAB69FF}" destId="{453F55DF-D81E-42DF-A418-77172684F29D}" srcOrd="1" destOrd="0" presId="urn:microsoft.com/office/officeart/2005/8/layout/hierarchy2#1"/>
    <dgm:cxn modelId="{1DB17771-B9C5-479F-8AC2-E8773CFC87F2}" type="presParOf" srcId="{7D917402-8F74-4950-A44A-517C091EF109}" destId="{926E7A22-09E0-4267-98C8-2E6B264DDE50}" srcOrd="4" destOrd="0" presId="urn:microsoft.com/office/officeart/2005/8/layout/hierarchy2#1"/>
    <dgm:cxn modelId="{B6F9BC76-8925-44C8-9163-503ADDC84005}" type="presParOf" srcId="{926E7A22-09E0-4267-98C8-2E6B264DDE50}" destId="{150CEA32-EFEC-4917-980B-B3FCFF472942}" srcOrd="0" destOrd="0" presId="urn:microsoft.com/office/officeart/2005/8/layout/hierarchy2#1"/>
    <dgm:cxn modelId="{C9669262-8673-4322-9997-91126A6355D4}" type="presParOf" srcId="{7D917402-8F74-4950-A44A-517C091EF109}" destId="{222267F5-60A9-48B5-B3B2-61448397DC07}" srcOrd="5" destOrd="0" presId="urn:microsoft.com/office/officeart/2005/8/layout/hierarchy2#1"/>
    <dgm:cxn modelId="{3FF2DEDD-6129-4E5C-B72A-963AB8328BE4}" type="presParOf" srcId="{222267F5-60A9-48B5-B3B2-61448397DC07}" destId="{6594A313-ABC4-465A-9000-985CB17C84FA}" srcOrd="0" destOrd="0" presId="urn:microsoft.com/office/officeart/2005/8/layout/hierarchy2#1"/>
    <dgm:cxn modelId="{A519B2FF-4596-46F1-845F-E312712B56ED}" type="presParOf" srcId="{222267F5-60A9-48B5-B3B2-61448397DC07}" destId="{0D2C0577-DC5A-4B8B-A16B-EE2B63E5AA39}" srcOrd="1" destOrd="0" presId="urn:microsoft.com/office/officeart/2005/8/layout/hierarchy2#1"/>
    <dgm:cxn modelId="{4621E7BB-FC0F-4874-9FE9-6561A08C2E9A}" type="presParOf" srcId="{7D917402-8F74-4950-A44A-517C091EF109}" destId="{24C0883A-E2A6-494D-9465-B5BDB7D3FB57}" srcOrd="6" destOrd="0" presId="urn:microsoft.com/office/officeart/2005/8/layout/hierarchy2#1"/>
    <dgm:cxn modelId="{2B645681-F07F-4816-8DEA-12904E725CD6}" type="presParOf" srcId="{24C0883A-E2A6-494D-9465-B5BDB7D3FB57}" destId="{AA9C9790-009A-40A6-AB8F-44EEC74266D1}" srcOrd="0" destOrd="0" presId="urn:microsoft.com/office/officeart/2005/8/layout/hierarchy2#1"/>
    <dgm:cxn modelId="{C3AD534C-CE66-4900-A6B1-65BDF6308B42}" type="presParOf" srcId="{7D917402-8F74-4950-A44A-517C091EF109}" destId="{3481096C-BB69-4026-B9F7-545933DED069}" srcOrd="7" destOrd="0" presId="urn:microsoft.com/office/officeart/2005/8/layout/hierarchy2#1"/>
    <dgm:cxn modelId="{98F166F4-0EDD-4F27-8E5C-41833C7C9E6B}" type="presParOf" srcId="{3481096C-BB69-4026-B9F7-545933DED069}" destId="{4EF12830-84BA-44FD-89EA-42A1EBD9F625}" srcOrd="0" destOrd="0" presId="urn:microsoft.com/office/officeart/2005/8/layout/hierarchy2#1"/>
    <dgm:cxn modelId="{FC7EBFB6-5E33-4853-8018-84CDFFDBAAA0}" type="presParOf" srcId="{3481096C-BB69-4026-B9F7-545933DED069}" destId="{68CBF520-98B2-4E06-A0E5-5234F48707EB}" srcOrd="1" destOrd="0" presId="urn:microsoft.com/office/officeart/2005/8/layout/hierarchy2#1"/>
    <dgm:cxn modelId="{2859C8B1-0737-4F46-AE88-66A41D766B39}" type="presParOf" srcId="{7D917402-8F74-4950-A44A-517C091EF109}" destId="{84408C59-4DE3-4965-8AD8-361CE4508CB4}" srcOrd="8" destOrd="0" presId="urn:microsoft.com/office/officeart/2005/8/layout/hierarchy2#1"/>
    <dgm:cxn modelId="{D0037740-5B2A-425D-BBCA-BCA14507FAAF}" type="presParOf" srcId="{84408C59-4DE3-4965-8AD8-361CE4508CB4}" destId="{7C3224AD-D751-47CD-915E-898D33302F69}" srcOrd="0" destOrd="0" presId="urn:microsoft.com/office/officeart/2005/8/layout/hierarchy2#1"/>
    <dgm:cxn modelId="{E66F2546-5C97-407F-AEC4-FF1EF934F805}" type="presParOf" srcId="{7D917402-8F74-4950-A44A-517C091EF109}" destId="{C5ACFDD0-EADE-4C82-BE4A-2DBD490F2EC0}" srcOrd="9" destOrd="0" presId="urn:microsoft.com/office/officeart/2005/8/layout/hierarchy2#1"/>
    <dgm:cxn modelId="{ED20A3BF-B34E-48CF-8EC6-5751791AD8B2}" type="presParOf" srcId="{C5ACFDD0-EADE-4C82-BE4A-2DBD490F2EC0}" destId="{6FD4BCBC-5EA5-4E02-9261-270CEE9AABD0}" srcOrd="0" destOrd="0" presId="urn:microsoft.com/office/officeart/2005/8/layout/hierarchy2#1"/>
    <dgm:cxn modelId="{9C95A00B-FEC3-481F-8F5E-E68AAEACAA87}" type="presParOf" srcId="{C5ACFDD0-EADE-4C82-BE4A-2DBD490F2EC0}" destId="{A442DF60-F131-4F96-82A5-8D8DDF09DD88}" srcOrd="1" destOrd="0" presId="urn:microsoft.com/office/officeart/2005/8/layout/hierarchy2#1"/>
    <dgm:cxn modelId="{8C02B036-C552-4F32-9E4A-C03E7DA6D888}" type="presParOf" srcId="{7D917402-8F74-4950-A44A-517C091EF109}" destId="{D8BBA9C1-7DA5-460B-B5AA-3A0F7FCDA141}" srcOrd="10" destOrd="0" presId="urn:microsoft.com/office/officeart/2005/8/layout/hierarchy2#1"/>
    <dgm:cxn modelId="{87BD9169-9AA6-47EE-8450-D1319353CEE9}" type="presParOf" srcId="{D8BBA9C1-7DA5-460B-B5AA-3A0F7FCDA141}" destId="{345F4D98-8B2A-4A3C-8728-056B046AE39A}" srcOrd="0" destOrd="0" presId="urn:microsoft.com/office/officeart/2005/8/layout/hierarchy2#1"/>
    <dgm:cxn modelId="{D6EF4821-3F6A-4FC9-8ACA-B6CC1873BCE4}" type="presParOf" srcId="{7D917402-8F74-4950-A44A-517C091EF109}" destId="{42FE52A8-0428-4528-9606-126CAFA0BCCA}" srcOrd="11" destOrd="0" presId="urn:microsoft.com/office/officeart/2005/8/layout/hierarchy2#1"/>
    <dgm:cxn modelId="{D9AA3744-C668-4587-BF00-D8C2B19DB8C9}" type="presParOf" srcId="{42FE52A8-0428-4528-9606-126CAFA0BCCA}" destId="{729DB8B7-269C-4759-B8A1-E77463C4A15E}" srcOrd="0" destOrd="0" presId="urn:microsoft.com/office/officeart/2005/8/layout/hierarchy2#1"/>
    <dgm:cxn modelId="{25EF5513-8E07-4C2D-A0B2-3F16F073D0FE}" type="presParOf" srcId="{42FE52A8-0428-4528-9606-126CAFA0BCCA}" destId="{88FF0151-D20F-41F7-A34C-0A1821F9EC34}" srcOrd="1" destOrd="0" presId="urn:microsoft.com/office/officeart/2005/8/layout/hierarchy2#1"/>
    <dgm:cxn modelId="{831227F4-908F-4EDB-B246-D1FA27161E5E}" type="presParOf" srcId="{C10A5240-E46B-4B8C-BAAF-FCE17BD669AB}" destId="{A3120546-B9EA-411E-B4FA-69742CB56188}" srcOrd="8" destOrd="0" presId="urn:microsoft.com/office/officeart/2005/8/layout/hierarchy2#1"/>
    <dgm:cxn modelId="{B7A40794-E097-4EA1-9FCC-A01A6E79CB2D}" type="presParOf" srcId="{A3120546-B9EA-411E-B4FA-69742CB56188}" destId="{97C0C93A-901F-48C7-9CC2-C18CE86C5A0C}" srcOrd="0" destOrd="0" presId="urn:microsoft.com/office/officeart/2005/8/layout/hierarchy2#1"/>
    <dgm:cxn modelId="{6FEA4728-E815-477D-93D0-6C52DB401646}" type="presParOf" srcId="{C10A5240-E46B-4B8C-BAAF-FCE17BD669AB}" destId="{89D66FB4-B2D9-4E12-838E-CEE348ECD272}" srcOrd="9" destOrd="0" presId="urn:microsoft.com/office/officeart/2005/8/layout/hierarchy2#1"/>
    <dgm:cxn modelId="{97EB51E2-4F92-4131-A95A-EFE2F8E0CDDC}" type="presParOf" srcId="{89D66FB4-B2D9-4E12-838E-CEE348ECD272}" destId="{96FE04F8-3A7F-432B-B5B4-8BD4C71BB6A9}" srcOrd="0" destOrd="0" presId="urn:microsoft.com/office/officeart/2005/8/layout/hierarchy2#1"/>
    <dgm:cxn modelId="{67CB8EE6-7D04-41A2-8B16-4A96B5D10D88}" type="presParOf" srcId="{89D66FB4-B2D9-4E12-838E-CEE348ECD272}" destId="{8412963D-C96A-4BA7-B72D-DEA3D9903B64}" srcOrd="1" destOrd="0" presId="urn:microsoft.com/office/officeart/2005/8/layout/hierarchy2#1"/>
    <dgm:cxn modelId="{C2683AB4-190D-48CD-B83C-B2D8D7F78235}" type="presParOf" srcId="{C10A5240-E46B-4B8C-BAAF-FCE17BD669AB}" destId="{C5EDD40D-3930-49DB-8C3A-575C3EA72E94}" srcOrd="10" destOrd="0" presId="urn:microsoft.com/office/officeart/2005/8/layout/hierarchy2#1"/>
    <dgm:cxn modelId="{6D8E2CE8-0965-4CFA-A462-F9835D1F4F13}" type="presParOf" srcId="{C5EDD40D-3930-49DB-8C3A-575C3EA72E94}" destId="{7748FF43-D640-4B56-A06A-5198BD657D7A}" srcOrd="0" destOrd="0" presId="urn:microsoft.com/office/officeart/2005/8/layout/hierarchy2#1"/>
    <dgm:cxn modelId="{40145167-EBB7-47E9-A293-3B44566B0FBB}" type="presParOf" srcId="{C10A5240-E46B-4B8C-BAAF-FCE17BD669AB}" destId="{E1E0A4B3-E40D-43BA-AAD5-25DDA72E038B}" srcOrd="11" destOrd="0" presId="urn:microsoft.com/office/officeart/2005/8/layout/hierarchy2#1"/>
    <dgm:cxn modelId="{5D118738-95F5-4DB2-BFC8-F6B6389719BC}" type="presParOf" srcId="{E1E0A4B3-E40D-43BA-AAD5-25DDA72E038B}" destId="{B4293202-1B77-475A-8EA7-E3A6AB1DBE6D}" srcOrd="0" destOrd="0" presId="urn:microsoft.com/office/officeart/2005/8/layout/hierarchy2#1"/>
    <dgm:cxn modelId="{CBD489ED-1B3C-45C6-8018-A9CB2AB7B0A5}" type="presParOf" srcId="{E1E0A4B3-E40D-43BA-AAD5-25DDA72E038B}" destId="{8522C0D8-E2FB-442B-95BA-A321699F090B}" srcOrd="1" destOrd="0" presId="urn:microsoft.com/office/officeart/2005/8/layout/hierarchy2#1"/>
    <dgm:cxn modelId="{0EF28724-8BEE-4E19-ACC1-CF3AFE2676A3}" type="presParOf" srcId="{C10A5240-E46B-4B8C-BAAF-FCE17BD669AB}" destId="{30571293-178B-4F05-BC77-96FD29FE83B6}" srcOrd="12" destOrd="0" presId="urn:microsoft.com/office/officeart/2005/8/layout/hierarchy2#1"/>
    <dgm:cxn modelId="{79CA8F15-9541-4FC8-A270-D233C7612640}" type="presParOf" srcId="{30571293-178B-4F05-BC77-96FD29FE83B6}" destId="{5B9D6079-14E7-42CE-B418-2A4DDE8AB7B7}" srcOrd="0" destOrd="0" presId="urn:microsoft.com/office/officeart/2005/8/layout/hierarchy2#1"/>
    <dgm:cxn modelId="{07CE8857-30D8-4FF0-AF00-07E95471EE59}" type="presParOf" srcId="{C10A5240-E46B-4B8C-BAAF-FCE17BD669AB}" destId="{825FA42B-AFCE-4BAA-821C-FFD34E79D8F3}" srcOrd="13" destOrd="0" presId="urn:microsoft.com/office/officeart/2005/8/layout/hierarchy2#1"/>
    <dgm:cxn modelId="{C7B920AF-73AD-4D4A-82D1-C0F5B79D9879}" type="presParOf" srcId="{825FA42B-AFCE-4BAA-821C-FFD34E79D8F3}" destId="{E7E558D2-5EE1-4222-B3ED-086F373439EC}" srcOrd="0" destOrd="0" presId="urn:microsoft.com/office/officeart/2005/8/layout/hierarchy2#1"/>
    <dgm:cxn modelId="{64FFF77E-3D1F-4747-8B41-A2FFEDDBCF04}" type="presParOf" srcId="{825FA42B-AFCE-4BAA-821C-FFD34E79D8F3}" destId="{BBBE4EB2-F88B-42FB-BA08-FEFAF34020D5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#2" loCatId="hierarchy" qsTypeId="urn:microsoft.com/office/officeart/2005/8/quickstyle/simple1#2" qsCatId="simple" csTypeId="urn:microsoft.com/office/officeart/2005/8/colors/colorful4#2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2400" b="1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2400" b="1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2400" b="1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1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3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3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3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3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5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5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5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5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5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5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3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3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3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#2"/>
    <dgm:cxn modelId="{FDA93C10-C65C-4133-84B5-C33309C186DD}" type="presOf" srcId="{1976AAF9-52AE-4B43-ACB6-2C704C6CA1F0}" destId="{108E982C-269A-4A2D-B241-2D49B9A7ECFE}" srcOrd="1" destOrd="0" presId="urn:microsoft.com/office/officeart/2005/8/layout/hierarchy2#2"/>
    <dgm:cxn modelId="{032D4910-50F5-424B-BF0D-BFFEF4CF431B}" type="presOf" srcId="{96B0BB2F-7924-4426-BE82-D892DA7BAAA3}" destId="{4EF12830-84BA-44FD-89EA-42A1EBD9F625}" srcOrd="0" destOrd="0" presId="urn:microsoft.com/office/officeart/2005/8/layout/hierarchy2#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#2"/>
    <dgm:cxn modelId="{8284361C-1FA2-471D-BF45-8769FA791AD0}" type="presOf" srcId="{B0F2A8DA-CC76-405F-9898-48CD0ECC3566}" destId="{24C0883A-E2A6-494D-9465-B5BDB7D3FB57}" srcOrd="0" destOrd="0" presId="urn:microsoft.com/office/officeart/2005/8/layout/hierarchy2#2"/>
    <dgm:cxn modelId="{4742732D-803B-410C-8E02-CA53BB81E817}" type="presOf" srcId="{CC9BEBF4-0918-481C-B750-B42FCF78317D}" destId="{EE8198F0-5C01-4CDD-AE8A-BBF0EC70656E}" srcOrd="1" destOrd="0" presId="urn:microsoft.com/office/officeart/2005/8/layout/hierarchy2#2"/>
    <dgm:cxn modelId="{32CDD52D-38A7-4A98-857E-4973301F1901}" type="presOf" srcId="{6A1CA111-6B1B-49A4-90AB-19B8A3C33591}" destId="{250D3AA5-AAA8-430F-8FA7-DAB79F266FE7}" srcOrd="1" destOrd="0" presId="urn:microsoft.com/office/officeart/2005/8/layout/hierarchy2#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#2"/>
    <dgm:cxn modelId="{5C699D6D-7634-4F85-A1DE-9190EDA8F802}" type="presOf" srcId="{B51FD7F7-06B2-4B94-B13F-490F2FBDD2DB}" destId="{84408C59-4DE3-4965-8AD8-361CE4508CB4}" srcOrd="0" destOrd="0" presId="urn:microsoft.com/office/officeart/2005/8/layout/hierarchy2#2"/>
    <dgm:cxn modelId="{D2C0E54E-8892-4B87-AB10-AF5C44B8B5C5}" type="presOf" srcId="{7A5B22B0-0878-4236-B6C0-B941E667152F}" destId="{83FC748C-ECB7-4C1D-A23C-67F70D8D6C3C}" srcOrd="1" destOrd="0" presId="urn:microsoft.com/office/officeart/2005/8/layout/hierarchy2#2"/>
    <dgm:cxn modelId="{33715451-06F7-4F44-A9B3-ACA5DDA8E381}" type="presOf" srcId="{D59D8555-8849-4C21-89FE-392E350FF95F}" destId="{6E950648-E5C0-4BD6-8682-5DBBFC617183}" srcOrd="0" destOrd="0" presId="urn:microsoft.com/office/officeart/2005/8/layout/hierarchy2#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#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#2"/>
    <dgm:cxn modelId="{77676C82-34EB-4098-B5B7-2192A523C91D}" type="presOf" srcId="{D9D95005-14C4-4AB5-AE65-007D6F5D5C18}" destId="{C5EDD40D-3930-49DB-8C3A-575C3EA72E94}" srcOrd="0" destOrd="0" presId="urn:microsoft.com/office/officeart/2005/8/layout/hierarchy2#2"/>
    <dgm:cxn modelId="{2D594785-91C9-4CAD-8615-BD6C88EF0667}" type="presOf" srcId="{B0F2A8DA-CC76-405F-9898-48CD0ECC3566}" destId="{AA9C9790-009A-40A6-AB8F-44EEC74266D1}" srcOrd="1" destOrd="0" presId="urn:microsoft.com/office/officeart/2005/8/layout/hierarchy2#2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#2"/>
    <dgm:cxn modelId="{377C518E-BEB6-48EF-BB40-91238A81621B}" type="presOf" srcId="{55429F08-47D9-47A5-BDFA-00B385B6901B}" destId="{6594A313-ABC4-465A-9000-985CB17C84FA}" srcOrd="0" destOrd="0" presId="urn:microsoft.com/office/officeart/2005/8/layout/hierarchy2#2"/>
    <dgm:cxn modelId="{2553B28E-0751-4F0D-A101-029C68BE869F}" type="presOf" srcId="{42598DCD-9433-4E92-AD03-E2850684EF29}" destId="{97C0C93A-901F-48C7-9CC2-C18CE86C5A0C}" srcOrd="1" destOrd="0" presId="urn:microsoft.com/office/officeart/2005/8/layout/hierarchy2#2"/>
    <dgm:cxn modelId="{93300E8F-C847-4C76-BDA8-AD2A5BF7BA4A}" type="presOf" srcId="{7A5B22B0-0878-4236-B6C0-B941E667152F}" destId="{D88F7021-CB31-479D-B78C-94FFB9251074}" srcOrd="0" destOrd="0" presId="urn:microsoft.com/office/officeart/2005/8/layout/hierarchy2#2"/>
    <dgm:cxn modelId="{4BA0E28F-873E-43F9-A9E5-65346A9B24E0}" type="presOf" srcId="{EA14A9A6-5B82-45B3-8C23-4BA4BE23D132}" destId="{30571293-178B-4F05-BC77-96FD29FE83B6}" srcOrd="0" destOrd="0" presId="urn:microsoft.com/office/officeart/2005/8/layout/hierarchy2#2"/>
    <dgm:cxn modelId="{567E0692-CAC9-4EA8-BACD-556CB1C7A9EE}" type="presOf" srcId="{B73ECEE8-CD8B-4104-BE6C-2AA5BABAE80C}" destId="{150CEA32-EFEC-4917-980B-B3FCFF472942}" srcOrd="1" destOrd="0" presId="urn:microsoft.com/office/officeart/2005/8/layout/hierarchy2#2"/>
    <dgm:cxn modelId="{B799C792-E8E3-43B6-BD7A-C6AEB21AF85A}" type="presOf" srcId="{42598DCD-9433-4E92-AD03-E2850684EF29}" destId="{A3120546-B9EA-411E-B4FA-69742CB56188}" srcOrd="0" destOrd="0" presId="urn:microsoft.com/office/officeart/2005/8/layout/hierarchy2#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#2"/>
    <dgm:cxn modelId="{415490A5-FF66-4397-A87E-D2ADE3B3DADE}" type="presOf" srcId="{B73ECEE8-CD8B-4104-BE6C-2AA5BABAE80C}" destId="{926E7A22-09E0-4267-98C8-2E6B264DDE50}" srcOrd="0" destOrd="0" presId="urn:microsoft.com/office/officeart/2005/8/layout/hierarchy2#2"/>
    <dgm:cxn modelId="{844E0BA9-643B-4FE0-847D-23B6E69E7D9E}" type="presOf" srcId="{1976AAF9-52AE-4B43-ACB6-2C704C6CA1F0}" destId="{CBF3F27D-9A4C-4407-A997-821400872794}" srcOrd="0" destOrd="0" presId="urn:microsoft.com/office/officeart/2005/8/layout/hierarchy2#2"/>
    <dgm:cxn modelId="{381863B2-2C6B-44F4-935A-D67F7FA1656A}" type="presOf" srcId="{EA14A9A6-5B82-45B3-8C23-4BA4BE23D132}" destId="{5B9D6079-14E7-42CE-B418-2A4DDE8AB7B7}" srcOrd="1" destOrd="0" presId="urn:microsoft.com/office/officeart/2005/8/layout/hierarchy2#2"/>
    <dgm:cxn modelId="{8BF65EB3-E7DC-4F17-B806-8870493E1D7C}" type="presOf" srcId="{D59D8555-8849-4C21-89FE-392E350FF95F}" destId="{151E0324-31E5-4D5B-A536-7AE3245866BF}" srcOrd="1" destOrd="0" presId="urn:microsoft.com/office/officeart/2005/8/layout/hierarchy2#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#2"/>
    <dgm:cxn modelId="{194345BA-D4E3-466D-9CBE-CDE9A2660D8C}" type="presOf" srcId="{68DDA992-B07B-4451-8F3F-2F9003B103E4}" destId="{345F4D98-8B2A-4A3C-8728-056B046AE39A}" srcOrd="1" destOrd="0" presId="urn:microsoft.com/office/officeart/2005/8/layout/hierarchy2#2"/>
    <dgm:cxn modelId="{483D06C0-43DE-4DF4-BAE2-DCDDA6CE3441}" type="presOf" srcId="{CC9BEBF4-0918-481C-B750-B42FCF78317D}" destId="{A7E57007-9FCF-46A0-A22A-EF565583111C}" srcOrd="0" destOrd="0" presId="urn:microsoft.com/office/officeart/2005/8/layout/hierarchy2#2"/>
    <dgm:cxn modelId="{8A79A2C2-66D6-44E7-B0CC-BF8F6ABF892C}" type="presOf" srcId="{AB13A90C-7ED3-4E59-A46C-2898B5D23998}" destId="{6FD4BCBC-5EA5-4E02-9261-270CEE9AABD0}" srcOrd="0" destOrd="0" presId="urn:microsoft.com/office/officeart/2005/8/layout/hierarchy2#2"/>
    <dgm:cxn modelId="{A332AAC8-1ABF-479B-A492-F5A4B7F2E5E8}" type="presOf" srcId="{DAB663E8-0DA4-49CA-B503-2BDC96E51775}" destId="{885C859B-AFA2-46E8-A502-973005290DF3}" srcOrd="0" destOrd="0" presId="urn:microsoft.com/office/officeart/2005/8/layout/hierarchy2#2"/>
    <dgm:cxn modelId="{490C9DC9-630A-4954-8AD0-0E6A6AFAA1F4}" type="presOf" srcId="{901C45C0-8ABB-4921-8374-5F04489F4D74}" destId="{C5EB121F-F3CB-4785-9AF8-721EDC64B075}" srcOrd="0" destOrd="0" presId="urn:microsoft.com/office/officeart/2005/8/layout/hierarchy2#2"/>
    <dgm:cxn modelId="{038529CF-27F6-4496-9CC4-2EFC7A099CB6}" type="presOf" srcId="{4C1187FF-BE31-433C-BD5B-E63A8FF3B95E}" destId="{075806FD-33A5-47C9-AA68-FE59CB851636}" srcOrd="0" destOrd="0" presId="urn:microsoft.com/office/officeart/2005/8/layout/hierarchy2#2"/>
    <dgm:cxn modelId="{DA912DDD-F55D-4B77-B363-3291D25F9D41}" type="presOf" srcId="{1272E8DD-78B8-4816-8056-2A7D0E8549C8}" destId="{96FE04F8-3A7F-432B-B5B4-8BD4C71BB6A9}" srcOrd="0" destOrd="0" presId="urn:microsoft.com/office/officeart/2005/8/layout/hierarchy2#2"/>
    <dgm:cxn modelId="{72FD65E3-57BE-471E-AC6A-3AF5D835B00C}" type="presOf" srcId="{5C350C19-0CA2-45E1-BC12-8D680F861282}" destId="{BF3D478A-BD5D-4570-97A9-16C29444C924}" srcOrd="0" destOrd="0" presId="urn:microsoft.com/office/officeart/2005/8/layout/hierarchy2#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#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#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#2"/>
    <dgm:cxn modelId="{E75C5DF9-E24B-41A9-BBE8-1323E9B18B8C}" type="presOf" srcId="{325AE4C7-D24B-4EF5-947D-19737E98C990}" destId="{2DB792F1-E970-4C88-A21E-916C2C1592EE}" srcOrd="0" destOrd="0" presId="urn:microsoft.com/office/officeart/2005/8/layout/hierarchy2#2"/>
    <dgm:cxn modelId="{275330FE-A20F-4AB6-B5DF-E375AB56DD3D}" type="presOf" srcId="{3F32C485-8213-4765-A4BD-CB2B262459CE}" destId="{1CE607AD-744B-4FB7-8986-6F9B9D271B0F}" srcOrd="0" destOrd="0" presId="urn:microsoft.com/office/officeart/2005/8/layout/hierarchy2#2"/>
    <dgm:cxn modelId="{0008E692-C0B7-4424-9A6A-8ED2DA9BEB22}" type="presParOf" srcId="{1CE607AD-744B-4FB7-8986-6F9B9D271B0F}" destId="{536ECBC6-4DB9-4804-A36C-B4D50B07FE0A}" srcOrd="0" destOrd="0" presId="urn:microsoft.com/office/officeart/2005/8/layout/hierarchy2#2"/>
    <dgm:cxn modelId="{6BC3EE6D-BD65-44DC-829C-2D92B1F4615D}" type="presParOf" srcId="{536ECBC6-4DB9-4804-A36C-B4D50B07FE0A}" destId="{2DB792F1-E970-4C88-A21E-916C2C1592EE}" srcOrd="0" destOrd="0" presId="urn:microsoft.com/office/officeart/2005/8/layout/hierarchy2#2"/>
    <dgm:cxn modelId="{6973AD2C-81C4-40C5-BC34-10FD1FFEA365}" type="presParOf" srcId="{536ECBC6-4DB9-4804-A36C-B4D50B07FE0A}" destId="{C10A5240-E46B-4B8C-BAAF-FCE17BD669AB}" srcOrd="1" destOrd="0" presId="urn:microsoft.com/office/officeart/2005/8/layout/hierarchy2#2"/>
    <dgm:cxn modelId="{415841D5-1B8D-45B8-8FDA-8EC11815FF78}" type="presParOf" srcId="{C10A5240-E46B-4B8C-BAAF-FCE17BD669AB}" destId="{A287B8DE-F679-49D4-9BCF-27DA0AD833AA}" srcOrd="0" destOrd="0" presId="urn:microsoft.com/office/officeart/2005/8/layout/hierarchy2#2"/>
    <dgm:cxn modelId="{F5F8D8AF-ED6D-457D-A9F2-7E9B6DB2F6E1}" type="presParOf" srcId="{A287B8DE-F679-49D4-9BCF-27DA0AD833AA}" destId="{250D3AA5-AAA8-430F-8FA7-DAB79F266FE7}" srcOrd="0" destOrd="0" presId="urn:microsoft.com/office/officeart/2005/8/layout/hierarchy2#2"/>
    <dgm:cxn modelId="{3880122B-017C-49A5-8388-B451312370DF}" type="presParOf" srcId="{C10A5240-E46B-4B8C-BAAF-FCE17BD669AB}" destId="{37C2AF9D-66A3-46D0-9602-61AEBCC7956B}" srcOrd="1" destOrd="0" presId="urn:microsoft.com/office/officeart/2005/8/layout/hierarchy2#2"/>
    <dgm:cxn modelId="{FD111055-F0B1-4BC2-8D44-25D437918E27}" type="presParOf" srcId="{37C2AF9D-66A3-46D0-9602-61AEBCC7956B}" destId="{075806FD-33A5-47C9-AA68-FE59CB851636}" srcOrd="0" destOrd="0" presId="urn:microsoft.com/office/officeart/2005/8/layout/hierarchy2#2"/>
    <dgm:cxn modelId="{7B604F7C-5CDF-4E98-814E-1F7032E8AACA}" type="presParOf" srcId="{37C2AF9D-66A3-46D0-9602-61AEBCC7956B}" destId="{C1B11255-E164-4BC6-B005-D68A580C9391}" srcOrd="1" destOrd="0" presId="urn:microsoft.com/office/officeart/2005/8/layout/hierarchy2#2"/>
    <dgm:cxn modelId="{79581B7E-C687-4659-994B-DF8C9F44FF45}" type="presParOf" srcId="{C10A5240-E46B-4B8C-BAAF-FCE17BD669AB}" destId="{D88F7021-CB31-479D-B78C-94FFB9251074}" srcOrd="2" destOrd="0" presId="urn:microsoft.com/office/officeart/2005/8/layout/hierarchy2#2"/>
    <dgm:cxn modelId="{AEF770D9-4276-4763-85D8-8247DB6505D7}" type="presParOf" srcId="{D88F7021-CB31-479D-B78C-94FFB9251074}" destId="{83FC748C-ECB7-4C1D-A23C-67F70D8D6C3C}" srcOrd="0" destOrd="0" presId="urn:microsoft.com/office/officeart/2005/8/layout/hierarchy2#2"/>
    <dgm:cxn modelId="{E6311378-CA98-4753-B2D0-90924E910889}" type="presParOf" srcId="{C10A5240-E46B-4B8C-BAAF-FCE17BD669AB}" destId="{18A1EA00-1B85-42E4-8E5A-CCFDCFC4DE54}" srcOrd="3" destOrd="0" presId="urn:microsoft.com/office/officeart/2005/8/layout/hierarchy2#2"/>
    <dgm:cxn modelId="{643F00B7-AC99-4C2F-AC5F-A3D44D2BB961}" type="presParOf" srcId="{18A1EA00-1B85-42E4-8E5A-CCFDCFC4DE54}" destId="{31DEE247-E997-4D0A-9A24-D0992E7379D2}" srcOrd="0" destOrd="0" presId="urn:microsoft.com/office/officeart/2005/8/layout/hierarchy2#2"/>
    <dgm:cxn modelId="{B1DFF867-FF9D-4779-BCF8-0E1E50E4C47A}" type="presParOf" srcId="{18A1EA00-1B85-42E4-8E5A-CCFDCFC4DE54}" destId="{F69FCE23-0AA8-4B3A-99DF-7CC7F24D5296}" srcOrd="1" destOrd="0" presId="urn:microsoft.com/office/officeart/2005/8/layout/hierarchy2#2"/>
    <dgm:cxn modelId="{64A0126B-B5D4-4708-AE10-3B407BF12FBC}" type="presParOf" srcId="{C10A5240-E46B-4B8C-BAAF-FCE17BD669AB}" destId="{CBF3F27D-9A4C-4407-A997-821400872794}" srcOrd="4" destOrd="0" presId="urn:microsoft.com/office/officeart/2005/8/layout/hierarchy2#2"/>
    <dgm:cxn modelId="{DF155A17-748B-49FD-A710-B4D6221F4892}" type="presParOf" srcId="{CBF3F27D-9A4C-4407-A997-821400872794}" destId="{108E982C-269A-4A2D-B241-2D49B9A7ECFE}" srcOrd="0" destOrd="0" presId="urn:microsoft.com/office/officeart/2005/8/layout/hierarchy2#2"/>
    <dgm:cxn modelId="{734B39BD-81E9-46B5-B899-903296CB67C2}" type="presParOf" srcId="{C10A5240-E46B-4B8C-BAAF-FCE17BD669AB}" destId="{8C201E9A-6BE7-4535-937E-74EC8458835D}" srcOrd="5" destOrd="0" presId="urn:microsoft.com/office/officeart/2005/8/layout/hierarchy2#2"/>
    <dgm:cxn modelId="{185C83BF-4BE6-4B45-9D60-53B745865FB8}" type="presParOf" srcId="{8C201E9A-6BE7-4535-937E-74EC8458835D}" destId="{5F113677-991E-4FBC-BD99-564196739CB1}" srcOrd="0" destOrd="0" presId="urn:microsoft.com/office/officeart/2005/8/layout/hierarchy2#2"/>
    <dgm:cxn modelId="{A033A497-D3FB-49DF-A8EF-BE1168E46793}" type="presParOf" srcId="{8C201E9A-6BE7-4535-937E-74EC8458835D}" destId="{9518BFD7-4056-4D1A-A78F-9157DCF84D69}" srcOrd="1" destOrd="0" presId="urn:microsoft.com/office/officeart/2005/8/layout/hierarchy2#2"/>
    <dgm:cxn modelId="{C213904B-B964-470C-A3C4-E117B2C75D15}" type="presParOf" srcId="{C10A5240-E46B-4B8C-BAAF-FCE17BD669AB}" destId="{A7E57007-9FCF-46A0-A22A-EF565583111C}" srcOrd="6" destOrd="0" presId="urn:microsoft.com/office/officeart/2005/8/layout/hierarchy2#2"/>
    <dgm:cxn modelId="{13C7D17A-6D76-444C-B365-E50E98A303E1}" type="presParOf" srcId="{A7E57007-9FCF-46A0-A22A-EF565583111C}" destId="{EE8198F0-5C01-4CDD-AE8A-BBF0EC70656E}" srcOrd="0" destOrd="0" presId="urn:microsoft.com/office/officeart/2005/8/layout/hierarchy2#2"/>
    <dgm:cxn modelId="{64E5F25F-8B9D-456E-A077-3D0349DC7775}" type="presParOf" srcId="{C10A5240-E46B-4B8C-BAAF-FCE17BD669AB}" destId="{961578C0-B659-4CD4-8C5E-B274EB54740D}" srcOrd="7" destOrd="0" presId="urn:microsoft.com/office/officeart/2005/8/layout/hierarchy2#2"/>
    <dgm:cxn modelId="{937AC9A4-D3E5-4974-8CD1-D0403AFE6C34}" type="presParOf" srcId="{961578C0-B659-4CD4-8C5E-B274EB54740D}" destId="{BF3D478A-BD5D-4570-97A9-16C29444C924}" srcOrd="0" destOrd="0" presId="urn:microsoft.com/office/officeart/2005/8/layout/hierarchy2#2"/>
    <dgm:cxn modelId="{70912B90-912A-48A2-AA92-5D6F52105852}" type="presParOf" srcId="{961578C0-B659-4CD4-8C5E-B274EB54740D}" destId="{7D917402-8F74-4950-A44A-517C091EF109}" srcOrd="1" destOrd="0" presId="urn:microsoft.com/office/officeart/2005/8/layout/hierarchy2#2"/>
    <dgm:cxn modelId="{6F8ED8DC-614F-4AF5-A5DD-F3D47379FA5B}" type="presParOf" srcId="{7D917402-8F74-4950-A44A-517C091EF109}" destId="{3790C520-B58E-4C45-BA66-706F1D7906C4}" srcOrd="0" destOrd="0" presId="urn:microsoft.com/office/officeart/2005/8/layout/hierarchy2#2"/>
    <dgm:cxn modelId="{2417D446-4664-4179-963C-1E03F1EB4481}" type="presParOf" srcId="{3790C520-B58E-4C45-BA66-706F1D7906C4}" destId="{A47560ED-B4E4-4439-BEDA-FE1A854ABAA9}" srcOrd="0" destOrd="0" presId="urn:microsoft.com/office/officeart/2005/8/layout/hierarchy2#2"/>
    <dgm:cxn modelId="{E0C86FE3-28D4-4E19-BD8F-A7AD32809C0C}" type="presParOf" srcId="{7D917402-8F74-4950-A44A-517C091EF109}" destId="{5D3B64D1-78C5-456E-87FE-8A2CB7536887}" srcOrd="1" destOrd="0" presId="urn:microsoft.com/office/officeart/2005/8/layout/hierarchy2#2"/>
    <dgm:cxn modelId="{B835E505-BE82-43E0-8CC8-B829D56D514A}" type="presParOf" srcId="{5D3B64D1-78C5-456E-87FE-8A2CB7536887}" destId="{885C859B-AFA2-46E8-A502-973005290DF3}" srcOrd="0" destOrd="0" presId="urn:microsoft.com/office/officeart/2005/8/layout/hierarchy2#2"/>
    <dgm:cxn modelId="{8911D721-8B40-43F4-A7A6-AFE6366019D2}" type="presParOf" srcId="{5D3B64D1-78C5-456E-87FE-8A2CB7536887}" destId="{EEF13CA8-E270-4192-94AD-084847829835}" srcOrd="1" destOrd="0" presId="urn:microsoft.com/office/officeart/2005/8/layout/hierarchy2#2"/>
    <dgm:cxn modelId="{0A6C949F-D207-4F2C-BEF8-BB2A4C3A15CD}" type="presParOf" srcId="{7D917402-8F74-4950-A44A-517C091EF109}" destId="{6E950648-E5C0-4BD6-8682-5DBBFC617183}" srcOrd="2" destOrd="0" presId="urn:microsoft.com/office/officeart/2005/8/layout/hierarchy2#2"/>
    <dgm:cxn modelId="{6C41BF83-A181-49D3-BDC3-932DC3D0AD86}" type="presParOf" srcId="{6E950648-E5C0-4BD6-8682-5DBBFC617183}" destId="{151E0324-31E5-4D5B-A536-7AE3245866BF}" srcOrd="0" destOrd="0" presId="urn:microsoft.com/office/officeart/2005/8/layout/hierarchy2#2"/>
    <dgm:cxn modelId="{E58533BF-8899-4AB2-9034-86503D7A8024}" type="presParOf" srcId="{7D917402-8F74-4950-A44A-517C091EF109}" destId="{39EC4230-27AD-4223-8D10-DD0B0FAB69FF}" srcOrd="3" destOrd="0" presId="urn:microsoft.com/office/officeart/2005/8/layout/hierarchy2#2"/>
    <dgm:cxn modelId="{7109435A-CBF2-42FF-BC34-45688878261A}" type="presParOf" srcId="{39EC4230-27AD-4223-8D10-DD0B0FAB69FF}" destId="{C5EB121F-F3CB-4785-9AF8-721EDC64B075}" srcOrd="0" destOrd="0" presId="urn:microsoft.com/office/officeart/2005/8/layout/hierarchy2#2"/>
    <dgm:cxn modelId="{D18A7CE4-F5AF-425B-9007-BEC4BBE6FE14}" type="presParOf" srcId="{39EC4230-27AD-4223-8D10-DD0B0FAB69FF}" destId="{453F55DF-D81E-42DF-A418-77172684F29D}" srcOrd="1" destOrd="0" presId="urn:microsoft.com/office/officeart/2005/8/layout/hierarchy2#2"/>
    <dgm:cxn modelId="{1DB17771-B9C5-479F-8AC2-E8773CFC87F2}" type="presParOf" srcId="{7D917402-8F74-4950-A44A-517C091EF109}" destId="{926E7A22-09E0-4267-98C8-2E6B264DDE50}" srcOrd="4" destOrd="0" presId="urn:microsoft.com/office/officeart/2005/8/layout/hierarchy2#2"/>
    <dgm:cxn modelId="{B6F9BC76-8925-44C8-9163-503ADDC84005}" type="presParOf" srcId="{926E7A22-09E0-4267-98C8-2E6B264DDE50}" destId="{150CEA32-EFEC-4917-980B-B3FCFF472942}" srcOrd="0" destOrd="0" presId="urn:microsoft.com/office/officeart/2005/8/layout/hierarchy2#2"/>
    <dgm:cxn modelId="{C9669262-8673-4322-9997-91126A6355D4}" type="presParOf" srcId="{7D917402-8F74-4950-A44A-517C091EF109}" destId="{222267F5-60A9-48B5-B3B2-61448397DC07}" srcOrd="5" destOrd="0" presId="urn:microsoft.com/office/officeart/2005/8/layout/hierarchy2#2"/>
    <dgm:cxn modelId="{3FF2DEDD-6129-4E5C-B72A-963AB8328BE4}" type="presParOf" srcId="{222267F5-60A9-48B5-B3B2-61448397DC07}" destId="{6594A313-ABC4-465A-9000-985CB17C84FA}" srcOrd="0" destOrd="0" presId="urn:microsoft.com/office/officeart/2005/8/layout/hierarchy2#2"/>
    <dgm:cxn modelId="{A519B2FF-4596-46F1-845F-E312712B56ED}" type="presParOf" srcId="{222267F5-60A9-48B5-B3B2-61448397DC07}" destId="{0D2C0577-DC5A-4B8B-A16B-EE2B63E5AA39}" srcOrd="1" destOrd="0" presId="urn:microsoft.com/office/officeart/2005/8/layout/hierarchy2#2"/>
    <dgm:cxn modelId="{4621E7BB-FC0F-4874-9FE9-6561A08C2E9A}" type="presParOf" srcId="{7D917402-8F74-4950-A44A-517C091EF109}" destId="{24C0883A-E2A6-494D-9465-B5BDB7D3FB57}" srcOrd="6" destOrd="0" presId="urn:microsoft.com/office/officeart/2005/8/layout/hierarchy2#2"/>
    <dgm:cxn modelId="{2B645681-F07F-4816-8DEA-12904E725CD6}" type="presParOf" srcId="{24C0883A-E2A6-494D-9465-B5BDB7D3FB57}" destId="{AA9C9790-009A-40A6-AB8F-44EEC74266D1}" srcOrd="0" destOrd="0" presId="urn:microsoft.com/office/officeart/2005/8/layout/hierarchy2#2"/>
    <dgm:cxn modelId="{C3AD534C-CE66-4900-A6B1-65BDF6308B42}" type="presParOf" srcId="{7D917402-8F74-4950-A44A-517C091EF109}" destId="{3481096C-BB69-4026-B9F7-545933DED069}" srcOrd="7" destOrd="0" presId="urn:microsoft.com/office/officeart/2005/8/layout/hierarchy2#2"/>
    <dgm:cxn modelId="{98F166F4-0EDD-4F27-8E5C-41833C7C9E6B}" type="presParOf" srcId="{3481096C-BB69-4026-B9F7-545933DED069}" destId="{4EF12830-84BA-44FD-89EA-42A1EBD9F625}" srcOrd="0" destOrd="0" presId="urn:microsoft.com/office/officeart/2005/8/layout/hierarchy2#2"/>
    <dgm:cxn modelId="{FC7EBFB6-5E33-4853-8018-84CDFFDBAAA0}" type="presParOf" srcId="{3481096C-BB69-4026-B9F7-545933DED069}" destId="{68CBF520-98B2-4E06-A0E5-5234F48707EB}" srcOrd="1" destOrd="0" presId="urn:microsoft.com/office/officeart/2005/8/layout/hierarchy2#2"/>
    <dgm:cxn modelId="{2859C8B1-0737-4F46-AE88-66A41D766B39}" type="presParOf" srcId="{7D917402-8F74-4950-A44A-517C091EF109}" destId="{84408C59-4DE3-4965-8AD8-361CE4508CB4}" srcOrd="8" destOrd="0" presId="urn:microsoft.com/office/officeart/2005/8/layout/hierarchy2#2"/>
    <dgm:cxn modelId="{D0037740-5B2A-425D-BBCA-BCA14507FAAF}" type="presParOf" srcId="{84408C59-4DE3-4965-8AD8-361CE4508CB4}" destId="{7C3224AD-D751-47CD-915E-898D33302F69}" srcOrd="0" destOrd="0" presId="urn:microsoft.com/office/officeart/2005/8/layout/hierarchy2#2"/>
    <dgm:cxn modelId="{E66F2546-5C97-407F-AEC4-FF1EF934F805}" type="presParOf" srcId="{7D917402-8F74-4950-A44A-517C091EF109}" destId="{C5ACFDD0-EADE-4C82-BE4A-2DBD490F2EC0}" srcOrd="9" destOrd="0" presId="urn:microsoft.com/office/officeart/2005/8/layout/hierarchy2#2"/>
    <dgm:cxn modelId="{ED20A3BF-B34E-48CF-8EC6-5751791AD8B2}" type="presParOf" srcId="{C5ACFDD0-EADE-4C82-BE4A-2DBD490F2EC0}" destId="{6FD4BCBC-5EA5-4E02-9261-270CEE9AABD0}" srcOrd="0" destOrd="0" presId="urn:microsoft.com/office/officeart/2005/8/layout/hierarchy2#2"/>
    <dgm:cxn modelId="{9C95A00B-FEC3-481F-8F5E-E68AAEACAA87}" type="presParOf" srcId="{C5ACFDD0-EADE-4C82-BE4A-2DBD490F2EC0}" destId="{A442DF60-F131-4F96-82A5-8D8DDF09DD88}" srcOrd="1" destOrd="0" presId="urn:microsoft.com/office/officeart/2005/8/layout/hierarchy2#2"/>
    <dgm:cxn modelId="{8C02B036-C552-4F32-9E4A-C03E7DA6D888}" type="presParOf" srcId="{7D917402-8F74-4950-A44A-517C091EF109}" destId="{D8BBA9C1-7DA5-460B-B5AA-3A0F7FCDA141}" srcOrd="10" destOrd="0" presId="urn:microsoft.com/office/officeart/2005/8/layout/hierarchy2#2"/>
    <dgm:cxn modelId="{87BD9169-9AA6-47EE-8450-D1319353CEE9}" type="presParOf" srcId="{D8BBA9C1-7DA5-460B-B5AA-3A0F7FCDA141}" destId="{345F4D98-8B2A-4A3C-8728-056B046AE39A}" srcOrd="0" destOrd="0" presId="urn:microsoft.com/office/officeart/2005/8/layout/hierarchy2#2"/>
    <dgm:cxn modelId="{D6EF4821-3F6A-4FC9-8ACA-B6CC1873BCE4}" type="presParOf" srcId="{7D917402-8F74-4950-A44A-517C091EF109}" destId="{42FE52A8-0428-4528-9606-126CAFA0BCCA}" srcOrd="11" destOrd="0" presId="urn:microsoft.com/office/officeart/2005/8/layout/hierarchy2#2"/>
    <dgm:cxn modelId="{D9AA3744-C668-4587-BF00-D8C2B19DB8C9}" type="presParOf" srcId="{42FE52A8-0428-4528-9606-126CAFA0BCCA}" destId="{729DB8B7-269C-4759-B8A1-E77463C4A15E}" srcOrd="0" destOrd="0" presId="urn:microsoft.com/office/officeart/2005/8/layout/hierarchy2#2"/>
    <dgm:cxn modelId="{25EF5513-8E07-4C2D-A0B2-3F16F073D0FE}" type="presParOf" srcId="{42FE52A8-0428-4528-9606-126CAFA0BCCA}" destId="{88FF0151-D20F-41F7-A34C-0A1821F9EC34}" srcOrd="1" destOrd="0" presId="urn:microsoft.com/office/officeart/2005/8/layout/hierarchy2#2"/>
    <dgm:cxn modelId="{831227F4-908F-4EDB-B246-D1FA27161E5E}" type="presParOf" srcId="{C10A5240-E46B-4B8C-BAAF-FCE17BD669AB}" destId="{A3120546-B9EA-411E-B4FA-69742CB56188}" srcOrd="8" destOrd="0" presId="urn:microsoft.com/office/officeart/2005/8/layout/hierarchy2#2"/>
    <dgm:cxn modelId="{B7A40794-E097-4EA1-9FCC-A01A6E79CB2D}" type="presParOf" srcId="{A3120546-B9EA-411E-B4FA-69742CB56188}" destId="{97C0C93A-901F-48C7-9CC2-C18CE86C5A0C}" srcOrd="0" destOrd="0" presId="urn:microsoft.com/office/officeart/2005/8/layout/hierarchy2#2"/>
    <dgm:cxn modelId="{6FEA4728-E815-477D-93D0-6C52DB401646}" type="presParOf" srcId="{C10A5240-E46B-4B8C-BAAF-FCE17BD669AB}" destId="{89D66FB4-B2D9-4E12-838E-CEE348ECD272}" srcOrd="9" destOrd="0" presId="urn:microsoft.com/office/officeart/2005/8/layout/hierarchy2#2"/>
    <dgm:cxn modelId="{97EB51E2-4F92-4131-A95A-EFE2F8E0CDDC}" type="presParOf" srcId="{89D66FB4-B2D9-4E12-838E-CEE348ECD272}" destId="{96FE04F8-3A7F-432B-B5B4-8BD4C71BB6A9}" srcOrd="0" destOrd="0" presId="urn:microsoft.com/office/officeart/2005/8/layout/hierarchy2#2"/>
    <dgm:cxn modelId="{67CB8EE6-7D04-41A2-8B16-4A96B5D10D88}" type="presParOf" srcId="{89D66FB4-B2D9-4E12-838E-CEE348ECD272}" destId="{8412963D-C96A-4BA7-B72D-DEA3D9903B64}" srcOrd="1" destOrd="0" presId="urn:microsoft.com/office/officeart/2005/8/layout/hierarchy2#2"/>
    <dgm:cxn modelId="{C2683AB4-190D-48CD-B83C-B2D8D7F78235}" type="presParOf" srcId="{C10A5240-E46B-4B8C-BAAF-FCE17BD669AB}" destId="{C5EDD40D-3930-49DB-8C3A-575C3EA72E94}" srcOrd="10" destOrd="0" presId="urn:microsoft.com/office/officeart/2005/8/layout/hierarchy2#2"/>
    <dgm:cxn modelId="{6D8E2CE8-0965-4CFA-A462-F9835D1F4F13}" type="presParOf" srcId="{C5EDD40D-3930-49DB-8C3A-575C3EA72E94}" destId="{7748FF43-D640-4B56-A06A-5198BD657D7A}" srcOrd="0" destOrd="0" presId="urn:microsoft.com/office/officeart/2005/8/layout/hierarchy2#2"/>
    <dgm:cxn modelId="{40145167-EBB7-47E9-A293-3B44566B0FBB}" type="presParOf" srcId="{C10A5240-E46B-4B8C-BAAF-FCE17BD669AB}" destId="{E1E0A4B3-E40D-43BA-AAD5-25DDA72E038B}" srcOrd="11" destOrd="0" presId="urn:microsoft.com/office/officeart/2005/8/layout/hierarchy2#2"/>
    <dgm:cxn modelId="{5D118738-95F5-4DB2-BFC8-F6B6389719BC}" type="presParOf" srcId="{E1E0A4B3-E40D-43BA-AAD5-25DDA72E038B}" destId="{B4293202-1B77-475A-8EA7-E3A6AB1DBE6D}" srcOrd="0" destOrd="0" presId="urn:microsoft.com/office/officeart/2005/8/layout/hierarchy2#2"/>
    <dgm:cxn modelId="{CBD489ED-1B3C-45C6-8018-A9CB2AB7B0A5}" type="presParOf" srcId="{E1E0A4B3-E40D-43BA-AAD5-25DDA72E038B}" destId="{8522C0D8-E2FB-442B-95BA-A321699F090B}" srcOrd="1" destOrd="0" presId="urn:microsoft.com/office/officeart/2005/8/layout/hierarchy2#2"/>
    <dgm:cxn modelId="{0EF28724-8BEE-4E19-ACC1-CF3AFE2676A3}" type="presParOf" srcId="{C10A5240-E46B-4B8C-BAAF-FCE17BD669AB}" destId="{30571293-178B-4F05-BC77-96FD29FE83B6}" srcOrd="12" destOrd="0" presId="urn:microsoft.com/office/officeart/2005/8/layout/hierarchy2#2"/>
    <dgm:cxn modelId="{79CA8F15-9541-4FC8-A270-D233C7612640}" type="presParOf" srcId="{30571293-178B-4F05-BC77-96FD29FE83B6}" destId="{5B9D6079-14E7-42CE-B418-2A4DDE8AB7B7}" srcOrd="0" destOrd="0" presId="urn:microsoft.com/office/officeart/2005/8/layout/hierarchy2#2"/>
    <dgm:cxn modelId="{07CE8857-30D8-4FF0-AF00-07E95471EE59}" type="presParOf" srcId="{C10A5240-E46B-4B8C-BAAF-FCE17BD669AB}" destId="{825FA42B-AFCE-4BAA-821C-FFD34E79D8F3}" srcOrd="13" destOrd="0" presId="urn:microsoft.com/office/officeart/2005/8/layout/hierarchy2#2"/>
    <dgm:cxn modelId="{C7B920AF-73AD-4D4A-82D1-C0F5B79D9879}" type="presParOf" srcId="{825FA42B-AFCE-4BAA-821C-FFD34E79D8F3}" destId="{E7E558D2-5EE1-4222-B3ED-086F373439EC}" srcOrd="0" destOrd="0" presId="urn:microsoft.com/office/officeart/2005/8/layout/hierarchy2#2"/>
    <dgm:cxn modelId="{64FFF77E-3D1F-4747-8B41-A2FFEDDBCF04}" type="presParOf" srcId="{825FA42B-AFCE-4BAA-821C-FFD34E79D8F3}" destId="{BBBE4EB2-F88B-42FB-BA08-FEFAF34020D5}" srcOrd="1" destOrd="0" presId="urn:microsoft.com/office/officeart/2005/8/layout/hierarchy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C1AA4F-BA63-48CE-A054-87547A1F342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A8D198EC-3128-4786-BA9B-88E3B8C37988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Methodology</a:t>
          </a:r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altLang="en-US" sz="1800" b="0" dirty="0">
              <a:latin typeface="微软雅黑" panose="020B0503020204020204" pitchFamily="34" charset="-122"/>
              <a:ea typeface="微软雅黑" panose="020B0503020204020204" pitchFamily="34" charset="-122"/>
            </a:rPr>
            <a:t>如何收集与得出数据、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描述准确详尽，提供足够的信息以便重复试验或推导过程；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创新研究方法</a:t>
          </a:r>
          <a:endParaRPr lang="zh-CN" altLang="en-US" sz="16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456DD-71F4-44CA-A11C-E61AAB6F4CAB}" type="parTrans" cxnId="{2825B221-3EC6-4BAB-A696-6953C0BA6C3B}">
      <dgm:prSet/>
      <dgm:spPr/>
      <dgm:t>
        <a:bodyPr/>
        <a:lstStyle/>
        <a:p>
          <a:endParaRPr lang="zh-CN" altLang="en-US"/>
        </a:p>
      </dgm:t>
    </dgm:pt>
    <dgm:pt modelId="{48B5F444-8ED9-413D-947E-EF0ECCD846C1}" type="sibTrans" cxnId="{2825B221-3EC6-4BAB-A696-6953C0BA6C3B}">
      <dgm:prSet/>
      <dgm:spPr/>
      <dgm:t>
        <a:bodyPr/>
        <a:lstStyle/>
        <a:p>
          <a:endParaRPr lang="zh-CN" altLang="en-US"/>
        </a:p>
      </dgm:t>
    </dgm:pt>
    <dgm:pt modelId="{C546F1A8-A4D4-49D9-AAF4-FC3901FAC752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Results</a:t>
          </a:r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数据质量是判断论文价值的重要标准，选择最相关的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实验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结果来呈现，建议有图表；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逻辑性大于时间性</a:t>
          </a:r>
        </a:p>
      </dgm:t>
    </dgm:pt>
    <dgm:pt modelId="{353CBC83-1BED-4577-90B4-09AE8741C453}" type="parTrans" cxnId="{12AA0AEA-B3D7-4C0F-961B-AC2F12963B37}">
      <dgm:prSet/>
      <dgm:spPr/>
      <dgm:t>
        <a:bodyPr/>
        <a:lstStyle/>
        <a:p>
          <a:endParaRPr lang="zh-CN" altLang="en-US"/>
        </a:p>
      </dgm:t>
    </dgm:pt>
    <dgm:pt modelId="{DCDC9F88-DC3D-49C6-927E-B3FE79C4BA9E}" type="sibTrans" cxnId="{12AA0AEA-B3D7-4C0F-961B-AC2F12963B37}">
      <dgm:prSet/>
      <dgm:spPr/>
      <dgm:t>
        <a:bodyPr/>
        <a:lstStyle/>
        <a:p>
          <a:endParaRPr lang="zh-CN" altLang="en-US"/>
        </a:p>
      </dgm:t>
    </dgm:pt>
    <dgm:pt modelId="{03A865C9-E119-4BD1-BF16-031AC89E491B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Discussion</a:t>
          </a:r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解释研究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结果，阐释结果意义（</a:t>
          </a:r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relate to wider context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），说明局限性，确保与</a:t>
          </a:r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introduction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平衡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AEF4841-38A8-4517-836C-40DCD968C40E}" type="parTrans" cxnId="{9A92B2CD-8934-41E1-9AD4-EE5C94BAC7C1}">
      <dgm:prSet/>
      <dgm:spPr/>
      <dgm:t>
        <a:bodyPr/>
        <a:lstStyle/>
        <a:p>
          <a:endParaRPr lang="zh-CN" altLang="en-US"/>
        </a:p>
      </dgm:t>
    </dgm:pt>
    <dgm:pt modelId="{8CCDDF45-AD20-490E-BC77-E3F9C66177F4}" type="sibTrans" cxnId="{9A92B2CD-8934-41E1-9AD4-EE5C94BAC7C1}">
      <dgm:prSet/>
      <dgm:spPr/>
      <dgm:t>
        <a:bodyPr/>
        <a:lstStyle/>
        <a:p>
          <a:endParaRPr lang="zh-CN" altLang="en-US"/>
        </a:p>
      </dgm:t>
    </dgm:pt>
    <dgm:pt modelId="{52CE4183-2DC1-44F3-83A7-FE479C3CB271}" type="pres">
      <dgm:prSet presAssocID="{F8C1AA4F-BA63-48CE-A054-87547A1F3422}" presName="outerComposite" presStyleCnt="0">
        <dgm:presLayoutVars>
          <dgm:chMax val="5"/>
          <dgm:dir/>
          <dgm:resizeHandles val="exact"/>
        </dgm:presLayoutVars>
      </dgm:prSet>
      <dgm:spPr/>
    </dgm:pt>
    <dgm:pt modelId="{F8F4025E-63A5-4A7B-B809-4CA95B15D5DF}" type="pres">
      <dgm:prSet presAssocID="{F8C1AA4F-BA63-48CE-A054-87547A1F3422}" presName="dummyMaxCanvas" presStyleCnt="0">
        <dgm:presLayoutVars/>
      </dgm:prSet>
      <dgm:spPr/>
    </dgm:pt>
    <dgm:pt modelId="{FFB83886-4365-4784-99C1-AD870140F114}" type="pres">
      <dgm:prSet presAssocID="{F8C1AA4F-BA63-48CE-A054-87547A1F3422}" presName="ThreeNodes_1" presStyleLbl="node1" presStyleIdx="0" presStyleCnt="3" custScaleX="101100" custLinFactNeighborX="1977">
        <dgm:presLayoutVars>
          <dgm:bulletEnabled val="1"/>
        </dgm:presLayoutVars>
      </dgm:prSet>
      <dgm:spPr/>
    </dgm:pt>
    <dgm:pt modelId="{709E15B3-C8E9-40C7-9477-DFFDA1F732B2}" type="pres">
      <dgm:prSet presAssocID="{F8C1AA4F-BA63-48CE-A054-87547A1F3422}" presName="ThreeNodes_2" presStyleLbl="node1" presStyleIdx="1" presStyleCnt="3" custLinFactNeighborX="-7302" custLinFactNeighborY="-1164">
        <dgm:presLayoutVars>
          <dgm:bulletEnabled val="1"/>
        </dgm:presLayoutVars>
      </dgm:prSet>
      <dgm:spPr/>
    </dgm:pt>
    <dgm:pt modelId="{54B9EF6C-B6FC-4813-AA4F-5D76AEB4CB9A}" type="pres">
      <dgm:prSet presAssocID="{F8C1AA4F-BA63-48CE-A054-87547A1F3422}" presName="ThreeNodes_3" presStyleLbl="node1" presStyleIdx="2" presStyleCnt="3" custLinFactNeighborX="-15579" custLinFactNeighborY="-1070">
        <dgm:presLayoutVars>
          <dgm:bulletEnabled val="1"/>
        </dgm:presLayoutVars>
      </dgm:prSet>
      <dgm:spPr/>
    </dgm:pt>
    <dgm:pt modelId="{B2AD9A61-F4EC-4C95-9CA2-38864D659B9C}" type="pres">
      <dgm:prSet presAssocID="{F8C1AA4F-BA63-48CE-A054-87547A1F3422}" presName="ThreeConn_1-2" presStyleLbl="fgAccFollowNode1" presStyleIdx="0" presStyleCnt="2" custScaleX="39838" custLinFactNeighborX="-30044" custLinFactNeighborY="3875">
        <dgm:presLayoutVars>
          <dgm:bulletEnabled val="1"/>
        </dgm:presLayoutVars>
      </dgm:prSet>
      <dgm:spPr/>
    </dgm:pt>
    <dgm:pt modelId="{4BDD8981-5A6E-4EB4-A0A9-77AE4330A8C2}" type="pres">
      <dgm:prSet presAssocID="{F8C1AA4F-BA63-48CE-A054-87547A1F3422}" presName="ThreeConn_2-3" presStyleLbl="fgAccFollowNode1" presStyleIdx="1" presStyleCnt="2" custScaleX="44121" custLinFactX="-156" custLinFactNeighborX="-100000" custLinFactNeighborY="6098">
        <dgm:presLayoutVars>
          <dgm:bulletEnabled val="1"/>
        </dgm:presLayoutVars>
      </dgm:prSet>
      <dgm:spPr/>
    </dgm:pt>
    <dgm:pt modelId="{B94D0E3C-CB1F-487D-84C9-293ABD3C5B66}" type="pres">
      <dgm:prSet presAssocID="{F8C1AA4F-BA63-48CE-A054-87547A1F3422}" presName="ThreeNodes_1_text" presStyleLbl="node1" presStyleIdx="2" presStyleCnt="3">
        <dgm:presLayoutVars>
          <dgm:bulletEnabled val="1"/>
        </dgm:presLayoutVars>
      </dgm:prSet>
      <dgm:spPr/>
    </dgm:pt>
    <dgm:pt modelId="{34861FBD-A0E4-430E-AA83-063600C191C1}" type="pres">
      <dgm:prSet presAssocID="{F8C1AA4F-BA63-48CE-A054-87547A1F3422}" presName="ThreeNodes_2_text" presStyleLbl="node1" presStyleIdx="2" presStyleCnt="3">
        <dgm:presLayoutVars>
          <dgm:bulletEnabled val="1"/>
        </dgm:presLayoutVars>
      </dgm:prSet>
      <dgm:spPr/>
    </dgm:pt>
    <dgm:pt modelId="{ED42007E-9B4D-482A-8BFA-F70B64FA5D90}" type="pres">
      <dgm:prSet presAssocID="{F8C1AA4F-BA63-48CE-A054-87547A1F342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825B221-3EC6-4BAB-A696-6953C0BA6C3B}" srcId="{F8C1AA4F-BA63-48CE-A054-87547A1F3422}" destId="{A8D198EC-3128-4786-BA9B-88E3B8C37988}" srcOrd="0" destOrd="0" parTransId="{FE8456DD-71F4-44CA-A11C-E61AAB6F4CAB}" sibTransId="{48B5F444-8ED9-413D-947E-EF0ECCD846C1}"/>
    <dgm:cxn modelId="{14392E63-1039-4525-B6A4-22D24B81938F}" type="presOf" srcId="{A8D198EC-3128-4786-BA9B-88E3B8C37988}" destId="{B94D0E3C-CB1F-487D-84C9-293ABD3C5B66}" srcOrd="1" destOrd="0" presId="urn:microsoft.com/office/officeart/2005/8/layout/vProcess5"/>
    <dgm:cxn modelId="{8E5F886C-347D-44A5-98D8-BE3212530C53}" type="presOf" srcId="{C546F1A8-A4D4-49D9-AAF4-FC3901FAC752}" destId="{34861FBD-A0E4-430E-AA83-063600C191C1}" srcOrd="1" destOrd="0" presId="urn:microsoft.com/office/officeart/2005/8/layout/vProcess5"/>
    <dgm:cxn modelId="{E08C4870-3D84-4E65-B7E1-A976E0A9F690}" type="presOf" srcId="{03A865C9-E119-4BD1-BF16-031AC89E491B}" destId="{54B9EF6C-B6FC-4813-AA4F-5D76AEB4CB9A}" srcOrd="0" destOrd="0" presId="urn:microsoft.com/office/officeart/2005/8/layout/vProcess5"/>
    <dgm:cxn modelId="{91E2857B-C50A-4609-B4F6-201747B9C9FD}" type="presOf" srcId="{F8C1AA4F-BA63-48CE-A054-87547A1F3422}" destId="{52CE4183-2DC1-44F3-83A7-FE479C3CB271}" srcOrd="0" destOrd="0" presId="urn:microsoft.com/office/officeart/2005/8/layout/vProcess5"/>
    <dgm:cxn modelId="{8C274E87-69B4-41E4-B4A0-5FE09C33CF9C}" type="presOf" srcId="{A8D198EC-3128-4786-BA9B-88E3B8C37988}" destId="{FFB83886-4365-4784-99C1-AD870140F114}" srcOrd="0" destOrd="0" presId="urn:microsoft.com/office/officeart/2005/8/layout/vProcess5"/>
    <dgm:cxn modelId="{1DA8D68F-03CD-4F9A-A2EB-BC31CA9B2102}" type="presOf" srcId="{DCDC9F88-DC3D-49C6-927E-B3FE79C4BA9E}" destId="{4BDD8981-5A6E-4EB4-A0A9-77AE4330A8C2}" srcOrd="0" destOrd="0" presId="urn:microsoft.com/office/officeart/2005/8/layout/vProcess5"/>
    <dgm:cxn modelId="{9A92B2CD-8934-41E1-9AD4-EE5C94BAC7C1}" srcId="{F8C1AA4F-BA63-48CE-A054-87547A1F3422}" destId="{03A865C9-E119-4BD1-BF16-031AC89E491B}" srcOrd="2" destOrd="0" parTransId="{2AEF4841-38A8-4517-836C-40DCD968C40E}" sibTransId="{8CCDDF45-AD20-490E-BC77-E3F9C66177F4}"/>
    <dgm:cxn modelId="{9048B6DE-C431-44CB-B42E-887F228DA9DA}" type="presOf" srcId="{C546F1A8-A4D4-49D9-AAF4-FC3901FAC752}" destId="{709E15B3-C8E9-40C7-9477-DFFDA1F732B2}" srcOrd="0" destOrd="0" presId="urn:microsoft.com/office/officeart/2005/8/layout/vProcess5"/>
    <dgm:cxn modelId="{12AA0AEA-B3D7-4C0F-961B-AC2F12963B37}" srcId="{F8C1AA4F-BA63-48CE-A054-87547A1F3422}" destId="{C546F1A8-A4D4-49D9-AAF4-FC3901FAC752}" srcOrd="1" destOrd="0" parTransId="{353CBC83-1BED-4577-90B4-09AE8741C453}" sibTransId="{DCDC9F88-DC3D-49C6-927E-B3FE79C4BA9E}"/>
    <dgm:cxn modelId="{EFB5E6F2-8B72-4F2D-9963-06137B01B354}" type="presOf" srcId="{03A865C9-E119-4BD1-BF16-031AC89E491B}" destId="{ED42007E-9B4D-482A-8BFA-F70B64FA5D90}" srcOrd="1" destOrd="0" presId="urn:microsoft.com/office/officeart/2005/8/layout/vProcess5"/>
    <dgm:cxn modelId="{B54447FB-9649-4F0B-8BCF-CD887646B665}" type="presOf" srcId="{48B5F444-8ED9-413D-947E-EF0ECCD846C1}" destId="{B2AD9A61-F4EC-4C95-9CA2-38864D659B9C}" srcOrd="0" destOrd="0" presId="urn:microsoft.com/office/officeart/2005/8/layout/vProcess5"/>
    <dgm:cxn modelId="{A3122DF4-9C32-4F94-8C61-591A4B165FEB}" type="presParOf" srcId="{52CE4183-2DC1-44F3-83A7-FE479C3CB271}" destId="{F8F4025E-63A5-4A7B-B809-4CA95B15D5DF}" srcOrd="0" destOrd="0" presId="urn:microsoft.com/office/officeart/2005/8/layout/vProcess5"/>
    <dgm:cxn modelId="{CD18B4EF-0870-44B4-9807-2B260FC19003}" type="presParOf" srcId="{52CE4183-2DC1-44F3-83A7-FE479C3CB271}" destId="{FFB83886-4365-4784-99C1-AD870140F114}" srcOrd="1" destOrd="0" presId="urn:microsoft.com/office/officeart/2005/8/layout/vProcess5"/>
    <dgm:cxn modelId="{62470976-051D-48B1-96F2-AE887B441013}" type="presParOf" srcId="{52CE4183-2DC1-44F3-83A7-FE479C3CB271}" destId="{709E15B3-C8E9-40C7-9477-DFFDA1F732B2}" srcOrd="2" destOrd="0" presId="urn:microsoft.com/office/officeart/2005/8/layout/vProcess5"/>
    <dgm:cxn modelId="{CF512CF0-3749-406B-AB0D-69C71A475D8D}" type="presParOf" srcId="{52CE4183-2DC1-44F3-83A7-FE479C3CB271}" destId="{54B9EF6C-B6FC-4813-AA4F-5D76AEB4CB9A}" srcOrd="3" destOrd="0" presId="urn:microsoft.com/office/officeart/2005/8/layout/vProcess5"/>
    <dgm:cxn modelId="{EAF5F432-DF65-41C0-8386-8FBFEACA7B7E}" type="presParOf" srcId="{52CE4183-2DC1-44F3-83A7-FE479C3CB271}" destId="{B2AD9A61-F4EC-4C95-9CA2-38864D659B9C}" srcOrd="4" destOrd="0" presId="urn:microsoft.com/office/officeart/2005/8/layout/vProcess5"/>
    <dgm:cxn modelId="{7A926185-A6F7-4492-A309-80D79BCE2F55}" type="presParOf" srcId="{52CE4183-2DC1-44F3-83A7-FE479C3CB271}" destId="{4BDD8981-5A6E-4EB4-A0A9-77AE4330A8C2}" srcOrd="5" destOrd="0" presId="urn:microsoft.com/office/officeart/2005/8/layout/vProcess5"/>
    <dgm:cxn modelId="{6A8C5E99-F65C-46D4-B617-DEFA059775AE}" type="presParOf" srcId="{52CE4183-2DC1-44F3-83A7-FE479C3CB271}" destId="{B94D0E3C-CB1F-487D-84C9-293ABD3C5B66}" srcOrd="6" destOrd="0" presId="urn:microsoft.com/office/officeart/2005/8/layout/vProcess5"/>
    <dgm:cxn modelId="{040A7840-9876-4BB4-80C3-37074523C204}" type="presParOf" srcId="{52CE4183-2DC1-44F3-83A7-FE479C3CB271}" destId="{34861FBD-A0E4-430E-AA83-063600C191C1}" srcOrd="7" destOrd="0" presId="urn:microsoft.com/office/officeart/2005/8/layout/vProcess5"/>
    <dgm:cxn modelId="{6ECC4BF2-B540-4FF1-A0D8-82D0259F50A2}" type="presParOf" srcId="{52CE4183-2DC1-44F3-83A7-FE479C3CB271}" destId="{ED42007E-9B4D-482A-8BFA-F70B64FA5D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C1AA4F-BA63-48CE-A054-87547A1F342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A8D198EC-3128-4786-BA9B-88E3B8C37988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I</a:t>
          </a:r>
          <a:r>
            <a: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ntroduction</a:t>
          </a:r>
          <a:r>
            <a:rPr lang="zh-CN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rPr>
            <a:t>从已知到未知；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依据目标期刊来决定背景介绍的详略；</a:t>
          </a:r>
          <a:r>
            <a:rPr lang="zh-CN" sz="18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文字不宜过长</a:t>
          </a:r>
          <a:r>
            <a:rPr 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，避免头重脚轻；</a:t>
          </a:r>
          <a:endParaRPr lang="zh-CN" altLang="en-US" sz="16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8456DD-71F4-44CA-A11C-E61AAB6F4CAB}" type="parTrans" cxnId="{2825B221-3EC6-4BAB-A696-6953C0BA6C3B}">
      <dgm:prSet/>
      <dgm:spPr/>
      <dgm:t>
        <a:bodyPr/>
        <a:lstStyle/>
        <a:p>
          <a:endParaRPr lang="zh-CN" altLang="en-US"/>
        </a:p>
      </dgm:t>
    </dgm:pt>
    <dgm:pt modelId="{48B5F444-8ED9-413D-947E-EF0ECCD846C1}" type="sibTrans" cxnId="{2825B221-3EC6-4BAB-A696-6953C0BA6C3B}">
      <dgm:prSet/>
      <dgm:spPr/>
      <dgm:t>
        <a:bodyPr/>
        <a:lstStyle/>
        <a:p>
          <a:endParaRPr lang="zh-CN" altLang="en-US"/>
        </a:p>
      </dgm:t>
    </dgm:pt>
    <dgm:pt modelId="{C546F1A8-A4D4-49D9-AAF4-FC3901FAC752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sz="1800" b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Literature Review</a:t>
          </a:r>
          <a:r>
            <a:rPr lang="zh-CN" sz="1800" b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：</a:t>
          </a:r>
          <a:r>
            <a:rPr lang="zh-CN" sz="1800" b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及时对主题相关话题的近期重要文献进行总结，以归纳最新发展与当下趋势</a:t>
          </a:r>
          <a:r>
            <a: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；</a:t>
          </a:r>
          <a:endParaRPr lang="zh-CN" altLang="en-US" sz="18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53CBC83-1BED-4577-90B4-09AE8741C453}" type="parTrans" cxnId="{12AA0AEA-B3D7-4C0F-961B-AC2F12963B37}">
      <dgm:prSet/>
      <dgm:spPr/>
      <dgm:t>
        <a:bodyPr/>
        <a:lstStyle/>
        <a:p>
          <a:endParaRPr lang="zh-CN" altLang="en-US"/>
        </a:p>
      </dgm:t>
    </dgm:pt>
    <dgm:pt modelId="{DCDC9F88-DC3D-49C6-927E-B3FE79C4BA9E}" type="sibTrans" cxnId="{12AA0AEA-B3D7-4C0F-961B-AC2F12963B37}">
      <dgm:prSet/>
      <dgm:spPr/>
      <dgm:t>
        <a:bodyPr/>
        <a:lstStyle/>
        <a:p>
          <a:endParaRPr lang="zh-CN" altLang="en-US"/>
        </a:p>
      </dgm:t>
    </dgm:pt>
    <dgm:pt modelId="{03A865C9-E119-4BD1-BF16-031AC89E491B}">
      <dgm:prSet phldrT="[文本]" custT="1"/>
      <dgm:spPr/>
      <dgm:t>
        <a:bodyPr/>
        <a:lstStyle/>
        <a:p>
          <a:pPr>
            <a:lnSpc>
              <a:spcPct val="130000"/>
            </a:lnSpc>
            <a:spcAft>
              <a:spcPts val="0"/>
            </a:spcAft>
          </a:pPr>
          <a:r>
            <a:rPr lang="en-US" altLang="zh-CN" sz="1800" b="1">
              <a:latin typeface="微软雅黑" panose="020B0503020204020204" pitchFamily="34" charset="-122"/>
              <a:ea typeface="微软雅黑" panose="020B0503020204020204" pitchFamily="34" charset="-122"/>
            </a:rPr>
            <a:t>Conclusion</a:t>
          </a:r>
          <a:r>
            <a: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b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直接回答研究问题，指明应用与实践价值；着重体现文章国际视野；避免总结全文</a:t>
          </a:r>
          <a:r>
            <a:rPr lang="zh-CN" sz="1800"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en-US" altLang="zh-CN" sz="180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AEF4841-38A8-4517-836C-40DCD968C40E}" type="parTrans" cxnId="{9A92B2CD-8934-41E1-9AD4-EE5C94BAC7C1}">
      <dgm:prSet/>
      <dgm:spPr/>
      <dgm:t>
        <a:bodyPr/>
        <a:lstStyle/>
        <a:p>
          <a:endParaRPr lang="zh-CN" altLang="en-US"/>
        </a:p>
      </dgm:t>
    </dgm:pt>
    <dgm:pt modelId="{8CCDDF45-AD20-490E-BC77-E3F9C66177F4}" type="sibTrans" cxnId="{9A92B2CD-8934-41E1-9AD4-EE5C94BAC7C1}">
      <dgm:prSet/>
      <dgm:spPr/>
      <dgm:t>
        <a:bodyPr/>
        <a:lstStyle/>
        <a:p>
          <a:endParaRPr lang="zh-CN" altLang="en-US"/>
        </a:p>
      </dgm:t>
    </dgm:pt>
    <dgm:pt modelId="{52CE4183-2DC1-44F3-83A7-FE479C3CB271}" type="pres">
      <dgm:prSet presAssocID="{F8C1AA4F-BA63-48CE-A054-87547A1F3422}" presName="outerComposite" presStyleCnt="0">
        <dgm:presLayoutVars>
          <dgm:chMax val="5"/>
          <dgm:dir/>
          <dgm:resizeHandles val="exact"/>
        </dgm:presLayoutVars>
      </dgm:prSet>
      <dgm:spPr/>
    </dgm:pt>
    <dgm:pt modelId="{F8F4025E-63A5-4A7B-B809-4CA95B15D5DF}" type="pres">
      <dgm:prSet presAssocID="{F8C1AA4F-BA63-48CE-A054-87547A1F3422}" presName="dummyMaxCanvas" presStyleCnt="0">
        <dgm:presLayoutVars/>
      </dgm:prSet>
      <dgm:spPr/>
    </dgm:pt>
    <dgm:pt modelId="{FFB83886-4365-4784-99C1-AD870140F114}" type="pres">
      <dgm:prSet presAssocID="{F8C1AA4F-BA63-48CE-A054-87547A1F3422}" presName="ThreeNodes_1" presStyleLbl="node1" presStyleIdx="0" presStyleCnt="3" custScaleX="101100" custLinFactNeighborX="1977">
        <dgm:presLayoutVars>
          <dgm:bulletEnabled val="1"/>
        </dgm:presLayoutVars>
      </dgm:prSet>
      <dgm:spPr/>
    </dgm:pt>
    <dgm:pt modelId="{709E15B3-C8E9-40C7-9477-DFFDA1F732B2}" type="pres">
      <dgm:prSet presAssocID="{F8C1AA4F-BA63-48CE-A054-87547A1F3422}" presName="ThreeNodes_2" presStyleLbl="node1" presStyleIdx="1" presStyleCnt="3" custLinFactNeighborX="-7302" custLinFactNeighborY="-1164">
        <dgm:presLayoutVars>
          <dgm:bulletEnabled val="1"/>
        </dgm:presLayoutVars>
      </dgm:prSet>
      <dgm:spPr/>
    </dgm:pt>
    <dgm:pt modelId="{54B9EF6C-B6FC-4813-AA4F-5D76AEB4CB9A}" type="pres">
      <dgm:prSet presAssocID="{F8C1AA4F-BA63-48CE-A054-87547A1F3422}" presName="ThreeNodes_3" presStyleLbl="node1" presStyleIdx="2" presStyleCnt="3" custLinFactNeighborX="-15579" custLinFactNeighborY="-1070">
        <dgm:presLayoutVars>
          <dgm:bulletEnabled val="1"/>
        </dgm:presLayoutVars>
      </dgm:prSet>
      <dgm:spPr/>
    </dgm:pt>
    <dgm:pt modelId="{B2AD9A61-F4EC-4C95-9CA2-38864D659B9C}" type="pres">
      <dgm:prSet presAssocID="{F8C1AA4F-BA63-48CE-A054-87547A1F3422}" presName="ThreeConn_1-2" presStyleLbl="fgAccFollowNode1" presStyleIdx="0" presStyleCnt="2" custScaleX="39838" custLinFactNeighborX="-30044" custLinFactNeighborY="3875">
        <dgm:presLayoutVars>
          <dgm:bulletEnabled val="1"/>
        </dgm:presLayoutVars>
      </dgm:prSet>
      <dgm:spPr/>
    </dgm:pt>
    <dgm:pt modelId="{4BDD8981-5A6E-4EB4-A0A9-77AE4330A8C2}" type="pres">
      <dgm:prSet presAssocID="{F8C1AA4F-BA63-48CE-A054-87547A1F3422}" presName="ThreeConn_2-3" presStyleLbl="fgAccFollowNode1" presStyleIdx="1" presStyleCnt="2" custScaleX="44121" custLinFactX="-156" custLinFactNeighborX="-100000" custLinFactNeighborY="6098">
        <dgm:presLayoutVars>
          <dgm:bulletEnabled val="1"/>
        </dgm:presLayoutVars>
      </dgm:prSet>
      <dgm:spPr/>
    </dgm:pt>
    <dgm:pt modelId="{B94D0E3C-CB1F-487D-84C9-293ABD3C5B66}" type="pres">
      <dgm:prSet presAssocID="{F8C1AA4F-BA63-48CE-A054-87547A1F3422}" presName="ThreeNodes_1_text" presStyleLbl="node1" presStyleIdx="2" presStyleCnt="3">
        <dgm:presLayoutVars>
          <dgm:bulletEnabled val="1"/>
        </dgm:presLayoutVars>
      </dgm:prSet>
      <dgm:spPr/>
    </dgm:pt>
    <dgm:pt modelId="{34861FBD-A0E4-430E-AA83-063600C191C1}" type="pres">
      <dgm:prSet presAssocID="{F8C1AA4F-BA63-48CE-A054-87547A1F3422}" presName="ThreeNodes_2_text" presStyleLbl="node1" presStyleIdx="2" presStyleCnt="3">
        <dgm:presLayoutVars>
          <dgm:bulletEnabled val="1"/>
        </dgm:presLayoutVars>
      </dgm:prSet>
      <dgm:spPr/>
    </dgm:pt>
    <dgm:pt modelId="{ED42007E-9B4D-482A-8BFA-F70B64FA5D90}" type="pres">
      <dgm:prSet presAssocID="{F8C1AA4F-BA63-48CE-A054-87547A1F342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825B221-3EC6-4BAB-A696-6953C0BA6C3B}" srcId="{F8C1AA4F-BA63-48CE-A054-87547A1F3422}" destId="{A8D198EC-3128-4786-BA9B-88E3B8C37988}" srcOrd="0" destOrd="0" parTransId="{FE8456DD-71F4-44CA-A11C-E61AAB6F4CAB}" sibTransId="{48B5F444-8ED9-413D-947E-EF0ECCD846C1}"/>
    <dgm:cxn modelId="{14392E63-1039-4525-B6A4-22D24B81938F}" type="presOf" srcId="{A8D198EC-3128-4786-BA9B-88E3B8C37988}" destId="{B94D0E3C-CB1F-487D-84C9-293ABD3C5B66}" srcOrd="1" destOrd="0" presId="urn:microsoft.com/office/officeart/2005/8/layout/vProcess5"/>
    <dgm:cxn modelId="{8E5F886C-347D-44A5-98D8-BE3212530C53}" type="presOf" srcId="{C546F1A8-A4D4-49D9-AAF4-FC3901FAC752}" destId="{34861FBD-A0E4-430E-AA83-063600C191C1}" srcOrd="1" destOrd="0" presId="urn:microsoft.com/office/officeart/2005/8/layout/vProcess5"/>
    <dgm:cxn modelId="{E08C4870-3D84-4E65-B7E1-A976E0A9F690}" type="presOf" srcId="{03A865C9-E119-4BD1-BF16-031AC89E491B}" destId="{54B9EF6C-B6FC-4813-AA4F-5D76AEB4CB9A}" srcOrd="0" destOrd="0" presId="urn:microsoft.com/office/officeart/2005/8/layout/vProcess5"/>
    <dgm:cxn modelId="{91E2857B-C50A-4609-B4F6-201747B9C9FD}" type="presOf" srcId="{F8C1AA4F-BA63-48CE-A054-87547A1F3422}" destId="{52CE4183-2DC1-44F3-83A7-FE479C3CB271}" srcOrd="0" destOrd="0" presId="urn:microsoft.com/office/officeart/2005/8/layout/vProcess5"/>
    <dgm:cxn modelId="{8C274E87-69B4-41E4-B4A0-5FE09C33CF9C}" type="presOf" srcId="{A8D198EC-3128-4786-BA9B-88E3B8C37988}" destId="{FFB83886-4365-4784-99C1-AD870140F114}" srcOrd="0" destOrd="0" presId="urn:microsoft.com/office/officeart/2005/8/layout/vProcess5"/>
    <dgm:cxn modelId="{1DA8D68F-03CD-4F9A-A2EB-BC31CA9B2102}" type="presOf" srcId="{DCDC9F88-DC3D-49C6-927E-B3FE79C4BA9E}" destId="{4BDD8981-5A6E-4EB4-A0A9-77AE4330A8C2}" srcOrd="0" destOrd="0" presId="urn:microsoft.com/office/officeart/2005/8/layout/vProcess5"/>
    <dgm:cxn modelId="{9A92B2CD-8934-41E1-9AD4-EE5C94BAC7C1}" srcId="{F8C1AA4F-BA63-48CE-A054-87547A1F3422}" destId="{03A865C9-E119-4BD1-BF16-031AC89E491B}" srcOrd="2" destOrd="0" parTransId="{2AEF4841-38A8-4517-836C-40DCD968C40E}" sibTransId="{8CCDDF45-AD20-490E-BC77-E3F9C66177F4}"/>
    <dgm:cxn modelId="{9048B6DE-C431-44CB-B42E-887F228DA9DA}" type="presOf" srcId="{C546F1A8-A4D4-49D9-AAF4-FC3901FAC752}" destId="{709E15B3-C8E9-40C7-9477-DFFDA1F732B2}" srcOrd="0" destOrd="0" presId="urn:microsoft.com/office/officeart/2005/8/layout/vProcess5"/>
    <dgm:cxn modelId="{12AA0AEA-B3D7-4C0F-961B-AC2F12963B37}" srcId="{F8C1AA4F-BA63-48CE-A054-87547A1F3422}" destId="{C546F1A8-A4D4-49D9-AAF4-FC3901FAC752}" srcOrd="1" destOrd="0" parTransId="{353CBC83-1BED-4577-90B4-09AE8741C453}" sibTransId="{DCDC9F88-DC3D-49C6-927E-B3FE79C4BA9E}"/>
    <dgm:cxn modelId="{EFB5E6F2-8B72-4F2D-9963-06137B01B354}" type="presOf" srcId="{03A865C9-E119-4BD1-BF16-031AC89E491B}" destId="{ED42007E-9B4D-482A-8BFA-F70B64FA5D90}" srcOrd="1" destOrd="0" presId="urn:microsoft.com/office/officeart/2005/8/layout/vProcess5"/>
    <dgm:cxn modelId="{B54447FB-9649-4F0B-8BCF-CD887646B665}" type="presOf" srcId="{48B5F444-8ED9-413D-947E-EF0ECCD846C1}" destId="{B2AD9A61-F4EC-4C95-9CA2-38864D659B9C}" srcOrd="0" destOrd="0" presId="urn:microsoft.com/office/officeart/2005/8/layout/vProcess5"/>
    <dgm:cxn modelId="{A3122DF4-9C32-4F94-8C61-591A4B165FEB}" type="presParOf" srcId="{52CE4183-2DC1-44F3-83A7-FE479C3CB271}" destId="{F8F4025E-63A5-4A7B-B809-4CA95B15D5DF}" srcOrd="0" destOrd="0" presId="urn:microsoft.com/office/officeart/2005/8/layout/vProcess5"/>
    <dgm:cxn modelId="{CD18B4EF-0870-44B4-9807-2B260FC19003}" type="presParOf" srcId="{52CE4183-2DC1-44F3-83A7-FE479C3CB271}" destId="{FFB83886-4365-4784-99C1-AD870140F114}" srcOrd="1" destOrd="0" presId="urn:microsoft.com/office/officeart/2005/8/layout/vProcess5"/>
    <dgm:cxn modelId="{62470976-051D-48B1-96F2-AE887B441013}" type="presParOf" srcId="{52CE4183-2DC1-44F3-83A7-FE479C3CB271}" destId="{709E15B3-C8E9-40C7-9477-DFFDA1F732B2}" srcOrd="2" destOrd="0" presId="urn:microsoft.com/office/officeart/2005/8/layout/vProcess5"/>
    <dgm:cxn modelId="{CF512CF0-3749-406B-AB0D-69C71A475D8D}" type="presParOf" srcId="{52CE4183-2DC1-44F3-83A7-FE479C3CB271}" destId="{54B9EF6C-B6FC-4813-AA4F-5D76AEB4CB9A}" srcOrd="3" destOrd="0" presId="urn:microsoft.com/office/officeart/2005/8/layout/vProcess5"/>
    <dgm:cxn modelId="{EAF5F432-DF65-41C0-8386-8FBFEACA7B7E}" type="presParOf" srcId="{52CE4183-2DC1-44F3-83A7-FE479C3CB271}" destId="{B2AD9A61-F4EC-4C95-9CA2-38864D659B9C}" srcOrd="4" destOrd="0" presId="urn:microsoft.com/office/officeart/2005/8/layout/vProcess5"/>
    <dgm:cxn modelId="{7A926185-A6F7-4492-A309-80D79BCE2F55}" type="presParOf" srcId="{52CE4183-2DC1-44F3-83A7-FE479C3CB271}" destId="{4BDD8981-5A6E-4EB4-A0A9-77AE4330A8C2}" srcOrd="5" destOrd="0" presId="urn:microsoft.com/office/officeart/2005/8/layout/vProcess5"/>
    <dgm:cxn modelId="{6A8C5E99-F65C-46D4-B617-DEFA059775AE}" type="presParOf" srcId="{52CE4183-2DC1-44F3-83A7-FE479C3CB271}" destId="{B94D0E3C-CB1F-487D-84C9-293ABD3C5B66}" srcOrd="6" destOrd="0" presId="urn:microsoft.com/office/officeart/2005/8/layout/vProcess5"/>
    <dgm:cxn modelId="{040A7840-9876-4BB4-80C3-37074523C204}" type="presParOf" srcId="{52CE4183-2DC1-44F3-83A7-FE479C3CB271}" destId="{34861FBD-A0E4-430E-AA83-063600C191C1}" srcOrd="7" destOrd="0" presId="urn:microsoft.com/office/officeart/2005/8/layout/vProcess5"/>
    <dgm:cxn modelId="{6ECC4BF2-B540-4FF1-A0D8-82D0259F50A2}" type="presParOf" srcId="{52CE4183-2DC1-44F3-83A7-FE479C3CB271}" destId="{ED42007E-9B4D-482A-8BFA-F70B64FA5D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F15009-D918-4578-ABF5-7A01A78915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4E3EB-7AEF-4048-8877-F7F1C2BAB2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重点检索区域→文章推广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77A9B6C-8C0F-42AF-B495-1480929B8366}" type="parTrans" cxnId="{FDBD0430-2D96-447D-BA3D-379D9D940F4D}">
      <dgm:prSet/>
      <dgm:spPr/>
      <dgm:t>
        <a:bodyPr/>
        <a:lstStyle/>
        <a:p>
          <a:endParaRPr lang="en-US"/>
        </a:p>
      </dgm:t>
    </dgm:pt>
    <dgm:pt modelId="{82384A98-3220-42CE-ACD4-70B132693B4C}" type="sibTrans" cxnId="{FDBD0430-2D96-447D-BA3D-379D9D940F4D}">
      <dgm:prSet/>
      <dgm:spPr/>
      <dgm:t>
        <a:bodyPr/>
        <a:lstStyle/>
        <a:p>
          <a:endParaRPr lang="en-US"/>
        </a:p>
      </dgm:t>
    </dgm:pt>
    <dgm:pt modelId="{74782566-2059-4CFE-AB20-F32F18A3C1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吸引关注，提高被发现、被阅读、被引用的概率；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54E6D313-C17F-4E1D-B3CD-D14588921A90}" type="parTrans" cxnId="{757EC108-B6F2-4E25-A526-48F910ECA4A7}">
      <dgm:prSet/>
      <dgm:spPr/>
      <dgm:t>
        <a:bodyPr/>
        <a:lstStyle/>
        <a:p>
          <a:endParaRPr lang="en-US"/>
        </a:p>
      </dgm:t>
    </dgm:pt>
    <dgm:pt modelId="{20D37FB0-6A2C-4D79-A65A-2158841E9418}" type="sibTrans" cxnId="{757EC108-B6F2-4E25-A526-48F910ECA4A7}">
      <dgm:prSet/>
      <dgm:spPr/>
      <dgm:t>
        <a:bodyPr/>
        <a:lstStyle/>
        <a:p>
          <a:endParaRPr lang="en-US"/>
        </a:p>
      </dgm:t>
    </dgm:pt>
    <dgm:pt modelId="{FBB56ABB-C9DB-4567-859C-E7B8205089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是给主编的第一印象</a:t>
          </a: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；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D7EAEAC-5646-47B9-A809-4F4699019424}" type="parTrans" cxnId="{CE0A865A-F97E-4EEB-9E03-F7F7AEB00FE4}">
      <dgm:prSet/>
      <dgm:spPr/>
      <dgm:t>
        <a:bodyPr/>
        <a:lstStyle/>
        <a:p>
          <a:endParaRPr lang="en-US"/>
        </a:p>
      </dgm:t>
    </dgm:pt>
    <dgm:pt modelId="{ED23CAA5-3A52-4F04-926E-428C68D1274C}" type="sibTrans" cxnId="{CE0A865A-F97E-4EEB-9E03-F7F7AEB00FE4}">
      <dgm:prSet/>
      <dgm:spPr/>
      <dgm:t>
        <a:bodyPr/>
        <a:lstStyle/>
        <a:p>
          <a:endParaRPr lang="en-US"/>
        </a:p>
      </dgm:t>
    </dgm:pt>
    <dgm:pt modelId="{489D26BD-7A56-472E-AD7C-E66F8E2BF12B}" type="pres">
      <dgm:prSet presAssocID="{6DF15009-D918-4578-ABF5-7A01A78915C7}" presName="root" presStyleCnt="0">
        <dgm:presLayoutVars>
          <dgm:dir/>
          <dgm:resizeHandles val="exact"/>
        </dgm:presLayoutVars>
      </dgm:prSet>
      <dgm:spPr/>
    </dgm:pt>
    <dgm:pt modelId="{E8E90D30-C59B-49B5-832A-00A5E7B579D8}" type="pres">
      <dgm:prSet presAssocID="{DCC4E3EB-7AEF-4048-8877-F7F1C2BAB28C}" presName="compNode" presStyleCnt="0"/>
      <dgm:spPr/>
    </dgm:pt>
    <dgm:pt modelId="{8756AA46-1AAF-433C-9B84-31BE42DE677A}" type="pres">
      <dgm:prSet presAssocID="{DCC4E3EB-7AEF-4048-8877-F7F1C2BAB28C}" presName="bgRect" presStyleLbl="bgShp" presStyleIdx="0" presStyleCnt="3"/>
      <dgm:spPr>
        <a:solidFill>
          <a:schemeClr val="bg1">
            <a:lumMod val="85000"/>
          </a:schemeClr>
        </a:solidFill>
      </dgm:spPr>
    </dgm:pt>
    <dgm:pt modelId="{E362A738-37BD-4633-A579-7A87A9870190}" type="pres">
      <dgm:prSet presAssocID="{DCC4E3EB-7AEF-4048-8877-F7F1C2BAB28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报纸"/>
        </a:ext>
      </dgm:extLst>
    </dgm:pt>
    <dgm:pt modelId="{8EDE2042-38D5-4362-9CFA-B6881A7F7B77}" type="pres">
      <dgm:prSet presAssocID="{DCC4E3EB-7AEF-4048-8877-F7F1C2BAB28C}" presName="spaceRect" presStyleCnt="0"/>
      <dgm:spPr/>
    </dgm:pt>
    <dgm:pt modelId="{7909E923-E78E-425B-BC3B-D48A63A2D3DA}" type="pres">
      <dgm:prSet presAssocID="{DCC4E3EB-7AEF-4048-8877-F7F1C2BAB28C}" presName="parTx" presStyleLbl="revTx" presStyleIdx="0" presStyleCnt="3">
        <dgm:presLayoutVars>
          <dgm:chMax val="0"/>
          <dgm:chPref val="0"/>
        </dgm:presLayoutVars>
      </dgm:prSet>
      <dgm:spPr/>
    </dgm:pt>
    <dgm:pt modelId="{2D4D69EF-670A-4152-A8E7-FA3D0BA55EF5}" type="pres">
      <dgm:prSet presAssocID="{82384A98-3220-42CE-ACD4-70B132693B4C}" presName="sibTrans" presStyleCnt="0"/>
      <dgm:spPr/>
    </dgm:pt>
    <dgm:pt modelId="{8194BD26-78D3-4B38-A27B-51A88BAE8736}" type="pres">
      <dgm:prSet presAssocID="{74782566-2059-4CFE-AB20-F32F18A3C11B}" presName="compNode" presStyleCnt="0"/>
      <dgm:spPr/>
    </dgm:pt>
    <dgm:pt modelId="{00FFA7C9-B3AE-4632-800C-D0875A32F906}" type="pres">
      <dgm:prSet presAssocID="{74782566-2059-4CFE-AB20-F32F18A3C11B}" presName="bgRect" presStyleLbl="bgShp" presStyleIdx="1" presStyleCnt="3"/>
      <dgm:spPr>
        <a:solidFill>
          <a:schemeClr val="bg1">
            <a:lumMod val="85000"/>
          </a:schemeClr>
        </a:solidFill>
      </dgm:spPr>
    </dgm:pt>
    <dgm:pt modelId="{3D476E66-604C-4772-B45F-ACC2CA54A713}" type="pres">
      <dgm:prSet presAssocID="{74782566-2059-4CFE-AB20-F32F18A3C1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书籍"/>
        </a:ext>
      </dgm:extLst>
    </dgm:pt>
    <dgm:pt modelId="{7B563202-1420-4E91-8BAA-CE5DFEFF979D}" type="pres">
      <dgm:prSet presAssocID="{74782566-2059-4CFE-AB20-F32F18A3C11B}" presName="spaceRect" presStyleCnt="0"/>
      <dgm:spPr/>
    </dgm:pt>
    <dgm:pt modelId="{A19593C5-6194-4F41-84D4-8DF7C6F4DA87}" type="pres">
      <dgm:prSet presAssocID="{74782566-2059-4CFE-AB20-F32F18A3C11B}" presName="parTx" presStyleLbl="revTx" presStyleIdx="1" presStyleCnt="3">
        <dgm:presLayoutVars>
          <dgm:chMax val="0"/>
          <dgm:chPref val="0"/>
        </dgm:presLayoutVars>
      </dgm:prSet>
      <dgm:spPr/>
    </dgm:pt>
    <dgm:pt modelId="{E904BD30-1D5B-4117-B903-C94FEBDCE77A}" type="pres">
      <dgm:prSet presAssocID="{20D37FB0-6A2C-4D79-A65A-2158841E9418}" presName="sibTrans" presStyleCnt="0"/>
      <dgm:spPr/>
    </dgm:pt>
    <dgm:pt modelId="{C4C9ED18-D92E-4702-8CBB-DA8B6F45D02A}" type="pres">
      <dgm:prSet presAssocID="{FBB56ABB-C9DB-4567-859C-E7B820508959}" presName="compNode" presStyleCnt="0"/>
      <dgm:spPr/>
    </dgm:pt>
    <dgm:pt modelId="{0680EBAF-FD95-49D1-B01C-EEDE75491896}" type="pres">
      <dgm:prSet presAssocID="{FBB56ABB-C9DB-4567-859C-E7B820508959}" presName="bgRect" presStyleLbl="bgShp" presStyleIdx="2" presStyleCnt="3"/>
      <dgm:spPr>
        <a:solidFill>
          <a:schemeClr val="bg1">
            <a:lumMod val="85000"/>
          </a:schemeClr>
        </a:solidFill>
      </dgm:spPr>
    </dgm:pt>
    <dgm:pt modelId="{0C26325D-F9B2-4A73-AD3A-61D2610FE0AF}" type="pres">
      <dgm:prSet presAssocID="{FBB56ABB-C9DB-4567-859C-E7B8205089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CF491576-6B64-45D9-A128-D61017FD5745}" type="pres">
      <dgm:prSet presAssocID="{FBB56ABB-C9DB-4567-859C-E7B820508959}" presName="spaceRect" presStyleCnt="0"/>
      <dgm:spPr/>
    </dgm:pt>
    <dgm:pt modelId="{CB99EBDE-7998-47CB-84D9-6334B81187AE}" type="pres">
      <dgm:prSet presAssocID="{FBB56ABB-C9DB-4567-859C-E7B8205089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2EC8F04-BF9C-4B50-B401-57A59C2CC308}" type="presOf" srcId="{DCC4E3EB-7AEF-4048-8877-F7F1C2BAB28C}" destId="{7909E923-E78E-425B-BC3B-D48A63A2D3DA}" srcOrd="0" destOrd="0" presId="urn:microsoft.com/office/officeart/2018/2/layout/IconVerticalSolidList"/>
    <dgm:cxn modelId="{757EC108-B6F2-4E25-A526-48F910ECA4A7}" srcId="{6DF15009-D918-4578-ABF5-7A01A78915C7}" destId="{74782566-2059-4CFE-AB20-F32F18A3C11B}" srcOrd="1" destOrd="0" parTransId="{54E6D313-C17F-4E1D-B3CD-D14588921A90}" sibTransId="{20D37FB0-6A2C-4D79-A65A-2158841E9418}"/>
    <dgm:cxn modelId="{674D9109-7FCB-44E6-A878-ED4A17883F9B}" type="presOf" srcId="{74782566-2059-4CFE-AB20-F32F18A3C11B}" destId="{A19593C5-6194-4F41-84D4-8DF7C6F4DA87}" srcOrd="0" destOrd="0" presId="urn:microsoft.com/office/officeart/2018/2/layout/IconVerticalSolidList"/>
    <dgm:cxn modelId="{50D8E82C-A2E9-4FB0-B2C8-1ABF1DD8B59B}" type="presOf" srcId="{6DF15009-D918-4578-ABF5-7A01A78915C7}" destId="{489D26BD-7A56-472E-AD7C-E66F8E2BF12B}" srcOrd="0" destOrd="0" presId="urn:microsoft.com/office/officeart/2018/2/layout/IconVerticalSolidList"/>
    <dgm:cxn modelId="{FDBD0430-2D96-447D-BA3D-379D9D940F4D}" srcId="{6DF15009-D918-4578-ABF5-7A01A78915C7}" destId="{DCC4E3EB-7AEF-4048-8877-F7F1C2BAB28C}" srcOrd="0" destOrd="0" parTransId="{277A9B6C-8C0F-42AF-B495-1480929B8366}" sibTransId="{82384A98-3220-42CE-ACD4-70B132693B4C}"/>
    <dgm:cxn modelId="{CE0A865A-F97E-4EEB-9E03-F7F7AEB00FE4}" srcId="{6DF15009-D918-4578-ABF5-7A01A78915C7}" destId="{FBB56ABB-C9DB-4567-859C-E7B820508959}" srcOrd="2" destOrd="0" parTransId="{8D7EAEAC-5646-47B9-A809-4F4699019424}" sibTransId="{ED23CAA5-3A52-4F04-926E-428C68D1274C}"/>
    <dgm:cxn modelId="{47C7EBF7-7A3D-4313-8CA6-B2BCA2D8567C}" type="presOf" srcId="{FBB56ABB-C9DB-4567-859C-E7B820508959}" destId="{CB99EBDE-7998-47CB-84D9-6334B81187AE}" srcOrd="0" destOrd="0" presId="urn:microsoft.com/office/officeart/2018/2/layout/IconVerticalSolidList"/>
    <dgm:cxn modelId="{EE17CB7B-34D3-4567-B4E1-A1346A53D4A4}" type="presParOf" srcId="{489D26BD-7A56-472E-AD7C-E66F8E2BF12B}" destId="{E8E90D30-C59B-49B5-832A-00A5E7B579D8}" srcOrd="0" destOrd="0" presId="urn:microsoft.com/office/officeart/2018/2/layout/IconVerticalSolidList"/>
    <dgm:cxn modelId="{75FB10C9-1224-4754-BE09-D3F971FDF3C5}" type="presParOf" srcId="{E8E90D30-C59B-49B5-832A-00A5E7B579D8}" destId="{8756AA46-1AAF-433C-9B84-31BE42DE677A}" srcOrd="0" destOrd="0" presId="urn:microsoft.com/office/officeart/2018/2/layout/IconVerticalSolidList"/>
    <dgm:cxn modelId="{71ED34D2-A99B-4D26-8F8E-CB13B6BFF761}" type="presParOf" srcId="{E8E90D30-C59B-49B5-832A-00A5E7B579D8}" destId="{E362A738-37BD-4633-A579-7A87A9870190}" srcOrd="1" destOrd="0" presId="urn:microsoft.com/office/officeart/2018/2/layout/IconVerticalSolidList"/>
    <dgm:cxn modelId="{4599AB91-E222-472F-9EFC-6F9702420ACE}" type="presParOf" srcId="{E8E90D30-C59B-49B5-832A-00A5E7B579D8}" destId="{8EDE2042-38D5-4362-9CFA-B6881A7F7B77}" srcOrd="2" destOrd="0" presId="urn:microsoft.com/office/officeart/2018/2/layout/IconVerticalSolidList"/>
    <dgm:cxn modelId="{2BCF0EC6-FBFF-4AEE-9823-CC29C2557907}" type="presParOf" srcId="{E8E90D30-C59B-49B5-832A-00A5E7B579D8}" destId="{7909E923-E78E-425B-BC3B-D48A63A2D3DA}" srcOrd="3" destOrd="0" presId="urn:microsoft.com/office/officeart/2018/2/layout/IconVerticalSolidList"/>
    <dgm:cxn modelId="{76D7555D-82E8-449F-8CE5-E57E777A22E9}" type="presParOf" srcId="{489D26BD-7A56-472E-AD7C-E66F8E2BF12B}" destId="{2D4D69EF-670A-4152-A8E7-FA3D0BA55EF5}" srcOrd="1" destOrd="0" presId="urn:microsoft.com/office/officeart/2018/2/layout/IconVerticalSolidList"/>
    <dgm:cxn modelId="{75000F4A-0A0C-44A8-AEDB-5265161A7C33}" type="presParOf" srcId="{489D26BD-7A56-472E-AD7C-E66F8E2BF12B}" destId="{8194BD26-78D3-4B38-A27B-51A88BAE8736}" srcOrd="2" destOrd="0" presId="urn:microsoft.com/office/officeart/2018/2/layout/IconVerticalSolidList"/>
    <dgm:cxn modelId="{3A8E0F24-B43E-496E-9C7F-773E2A489431}" type="presParOf" srcId="{8194BD26-78D3-4B38-A27B-51A88BAE8736}" destId="{00FFA7C9-B3AE-4632-800C-D0875A32F906}" srcOrd="0" destOrd="0" presId="urn:microsoft.com/office/officeart/2018/2/layout/IconVerticalSolidList"/>
    <dgm:cxn modelId="{EA14BABD-61E7-45FC-A325-1866167B0714}" type="presParOf" srcId="{8194BD26-78D3-4B38-A27B-51A88BAE8736}" destId="{3D476E66-604C-4772-B45F-ACC2CA54A713}" srcOrd="1" destOrd="0" presId="urn:microsoft.com/office/officeart/2018/2/layout/IconVerticalSolidList"/>
    <dgm:cxn modelId="{2BD5206B-48E7-4DF8-B63E-74E275BA01F7}" type="presParOf" srcId="{8194BD26-78D3-4B38-A27B-51A88BAE8736}" destId="{7B563202-1420-4E91-8BAA-CE5DFEFF979D}" srcOrd="2" destOrd="0" presId="urn:microsoft.com/office/officeart/2018/2/layout/IconVerticalSolidList"/>
    <dgm:cxn modelId="{D6C22CF2-AD61-43FF-98BB-43E5E1BF4CD3}" type="presParOf" srcId="{8194BD26-78D3-4B38-A27B-51A88BAE8736}" destId="{A19593C5-6194-4F41-84D4-8DF7C6F4DA87}" srcOrd="3" destOrd="0" presId="urn:microsoft.com/office/officeart/2018/2/layout/IconVerticalSolidList"/>
    <dgm:cxn modelId="{45721B5A-5ED9-495B-A597-EB7E4ADC6802}" type="presParOf" srcId="{489D26BD-7A56-472E-AD7C-E66F8E2BF12B}" destId="{E904BD30-1D5B-4117-B903-C94FEBDCE77A}" srcOrd="3" destOrd="0" presId="urn:microsoft.com/office/officeart/2018/2/layout/IconVerticalSolidList"/>
    <dgm:cxn modelId="{64086238-3067-4C6F-8D1D-DB34167228B2}" type="presParOf" srcId="{489D26BD-7A56-472E-AD7C-E66F8E2BF12B}" destId="{C4C9ED18-D92E-4702-8CBB-DA8B6F45D02A}" srcOrd="4" destOrd="0" presId="urn:microsoft.com/office/officeart/2018/2/layout/IconVerticalSolidList"/>
    <dgm:cxn modelId="{1E075369-C123-4ED3-B055-C4130984A1B9}" type="presParOf" srcId="{C4C9ED18-D92E-4702-8CBB-DA8B6F45D02A}" destId="{0680EBAF-FD95-49D1-B01C-EEDE75491896}" srcOrd="0" destOrd="0" presId="urn:microsoft.com/office/officeart/2018/2/layout/IconVerticalSolidList"/>
    <dgm:cxn modelId="{B9E2B823-2D6D-4B65-929C-B65906CEDE5E}" type="presParOf" srcId="{C4C9ED18-D92E-4702-8CBB-DA8B6F45D02A}" destId="{0C26325D-F9B2-4A73-AD3A-61D2610FE0AF}" srcOrd="1" destOrd="0" presId="urn:microsoft.com/office/officeart/2018/2/layout/IconVerticalSolidList"/>
    <dgm:cxn modelId="{1FB227DC-D122-4CDD-ABE3-C0B0D1E1A3B6}" type="presParOf" srcId="{C4C9ED18-D92E-4702-8CBB-DA8B6F45D02A}" destId="{CF491576-6B64-45D9-A128-D61017FD5745}" srcOrd="2" destOrd="0" presId="urn:microsoft.com/office/officeart/2018/2/layout/IconVerticalSolidList"/>
    <dgm:cxn modelId="{500FDD00-AC45-4E39-B0FC-158768ACF78E}" type="presParOf" srcId="{C4C9ED18-D92E-4702-8CBB-DA8B6F45D02A}" destId="{CB99EBDE-7998-47CB-84D9-6334B81187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#4" loCatId="hierarchy" qsTypeId="urn:microsoft.com/office/officeart/2005/8/quickstyle/simple1#5" qsCatId="simple" csTypeId="urn:microsoft.com/office/officeart/2005/8/colors/colorful4#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1">
        <dgm:presLayoutVars>
          <dgm:chPref val="3"/>
        </dgm:presLayoutVars>
      </dgm:prSet>
      <dgm:spPr/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</dgm:pt>
    <dgm:pt modelId="{250D3AA5-AAA8-430F-8FA7-DAB79F266FE7}" type="pres">
      <dgm:prSet presAssocID="{6A1CA111-6B1B-49A4-90AB-19B8A3C33591}" presName="connTx" presStyleLbl="parChTrans1D2" presStyleIdx="0" presStyleCnt="7"/>
      <dgm:spPr/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3">
        <dgm:presLayoutVars>
          <dgm:chPref val="3"/>
        </dgm:presLayoutVars>
      </dgm:prSet>
      <dgm:spPr/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</dgm:pt>
    <dgm:pt modelId="{83FC748C-ECB7-4C1D-A23C-67F70D8D6C3C}" type="pres">
      <dgm:prSet presAssocID="{7A5B22B0-0878-4236-B6C0-B941E667152F}" presName="connTx" presStyleLbl="parChTrans1D2" presStyleIdx="1" presStyleCnt="7"/>
      <dgm:spPr/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3">
        <dgm:presLayoutVars>
          <dgm:chPref val="3"/>
        </dgm:presLayoutVars>
      </dgm:prSet>
      <dgm:spPr/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</dgm:pt>
    <dgm:pt modelId="{108E982C-269A-4A2D-B241-2D49B9A7ECFE}" type="pres">
      <dgm:prSet presAssocID="{1976AAF9-52AE-4B43-ACB6-2C704C6CA1F0}" presName="connTx" presStyleLbl="parChTrans1D2" presStyleIdx="2" presStyleCnt="7"/>
      <dgm:spPr/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3">
        <dgm:presLayoutVars>
          <dgm:chPref val="3"/>
        </dgm:presLayoutVars>
      </dgm:prSet>
      <dgm:spPr/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</dgm:pt>
    <dgm:pt modelId="{EE8198F0-5C01-4CDD-AE8A-BBF0EC70656E}" type="pres">
      <dgm:prSet presAssocID="{CC9BEBF4-0918-481C-B750-B42FCF78317D}" presName="connTx" presStyleLbl="parChTrans1D2" presStyleIdx="3" presStyleCnt="7"/>
      <dgm:spPr/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3">
        <dgm:presLayoutVars>
          <dgm:chPref val="3"/>
        </dgm:presLayoutVars>
      </dgm:prSet>
      <dgm:spPr/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</dgm:pt>
    <dgm:pt modelId="{A47560ED-B4E4-4439-BEDA-FE1A854ABAA9}" type="pres">
      <dgm:prSet presAssocID="{35274899-611D-4B9B-82FA-A2EE8345A3B3}" presName="connTx" presStyleLbl="parChTrans1D3" presStyleIdx="0" presStyleCnt="6"/>
      <dgm:spPr/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5" custLinFactNeighborX="-16768" custLinFactNeighborY="19080">
        <dgm:presLayoutVars>
          <dgm:chPref val="3"/>
        </dgm:presLayoutVars>
      </dgm:prSet>
      <dgm:spPr/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</dgm:pt>
    <dgm:pt modelId="{151E0324-31E5-4D5B-A536-7AE3245866BF}" type="pres">
      <dgm:prSet presAssocID="{D59D8555-8849-4C21-89FE-392E350FF95F}" presName="connTx" presStyleLbl="parChTrans1D3" presStyleIdx="1" presStyleCnt="6"/>
      <dgm:spPr/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5" custLinFactNeighborX="-16767" custLinFactNeighborY="11838">
        <dgm:presLayoutVars>
          <dgm:chPref val="3"/>
        </dgm:presLayoutVars>
      </dgm:prSet>
      <dgm:spPr/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</dgm:pt>
    <dgm:pt modelId="{150CEA32-EFEC-4917-980B-B3FCFF472942}" type="pres">
      <dgm:prSet presAssocID="{B73ECEE8-CD8B-4104-BE6C-2AA5BABAE80C}" presName="connTx" presStyleLbl="parChTrans1D3" presStyleIdx="2" presStyleCnt="6"/>
      <dgm:spPr/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5" custLinFactNeighborX="-16768" custLinFactNeighborY="3816">
        <dgm:presLayoutVars>
          <dgm:chPref val="3"/>
        </dgm:presLayoutVars>
      </dgm:prSet>
      <dgm:spPr/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</dgm:pt>
    <dgm:pt modelId="{AA9C9790-009A-40A6-AB8F-44EEC74266D1}" type="pres">
      <dgm:prSet presAssocID="{B0F2A8DA-CC76-405F-9898-48CD0ECC3566}" presName="connTx" presStyleLbl="parChTrans1D3" presStyleIdx="3" presStyleCnt="6"/>
      <dgm:spPr/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5" custLinFactNeighborX="-16768" custLinFactNeighborY="-3816">
        <dgm:presLayoutVars>
          <dgm:chPref val="3"/>
        </dgm:presLayoutVars>
      </dgm:prSet>
      <dgm:spPr/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</dgm:pt>
    <dgm:pt modelId="{7C3224AD-D751-47CD-915E-898D33302F69}" type="pres">
      <dgm:prSet presAssocID="{B51FD7F7-06B2-4B94-B13F-490F2FBDD2DB}" presName="connTx" presStyleLbl="parChTrans1D3" presStyleIdx="4" presStyleCnt="6"/>
      <dgm:spPr/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5" custLinFactNeighborX="-16768" custLinFactNeighborY="-12084">
        <dgm:presLayoutVars>
          <dgm:chPref val="3"/>
        </dgm:presLayoutVars>
      </dgm:prSet>
      <dgm:spPr/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</dgm:pt>
    <dgm:pt modelId="{345F4D98-8B2A-4A3C-8728-056B046AE39A}" type="pres">
      <dgm:prSet presAssocID="{68DDA992-B07B-4451-8F3F-2F9003B103E4}" presName="connTx" presStyleLbl="parChTrans1D3" presStyleIdx="5" presStyleCnt="6"/>
      <dgm:spPr/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5" custLinFactNeighborX="-16768" custLinFactNeighborY="-19080">
        <dgm:presLayoutVars>
          <dgm:chPref val="3"/>
        </dgm:presLayoutVars>
      </dgm:prSet>
      <dgm:spPr/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</dgm:pt>
    <dgm:pt modelId="{97C0C93A-901F-48C7-9CC2-C18CE86C5A0C}" type="pres">
      <dgm:prSet presAssocID="{42598DCD-9433-4E92-AD03-E2850684EF29}" presName="connTx" presStyleLbl="parChTrans1D2" presStyleIdx="4" presStyleCnt="7"/>
      <dgm:spPr/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3">
        <dgm:presLayoutVars>
          <dgm:chPref val="3"/>
        </dgm:presLayoutVars>
      </dgm:prSet>
      <dgm:spPr/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</dgm:pt>
    <dgm:pt modelId="{7748FF43-D640-4B56-A06A-5198BD657D7A}" type="pres">
      <dgm:prSet presAssocID="{D9D95005-14C4-4AB5-AE65-007D6F5D5C18}" presName="connTx" presStyleLbl="parChTrans1D2" presStyleIdx="5" presStyleCnt="7"/>
      <dgm:spPr/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3">
        <dgm:presLayoutVars>
          <dgm:chPref val="3"/>
        </dgm:presLayoutVars>
      </dgm:prSet>
      <dgm:spPr/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</dgm:pt>
    <dgm:pt modelId="{5B9D6079-14E7-42CE-B418-2A4DDE8AB7B7}" type="pres">
      <dgm:prSet presAssocID="{EA14A9A6-5B82-45B3-8C23-4BA4BE23D132}" presName="connTx" presStyleLbl="parChTrans1D2" presStyleIdx="6" presStyleCnt="7"/>
      <dgm:spPr/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3">
        <dgm:presLayoutVars>
          <dgm:chPref val="3"/>
        </dgm:presLayoutVars>
      </dgm:prSet>
      <dgm:spPr/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E2B3306-73BA-4801-8783-1BF7B5909523}" type="presOf" srcId="{FDB69A97-767E-4104-9C2C-CA11C4EBFC04}" destId="{31DEE247-E997-4D0A-9A24-D0992E7379D2}" srcOrd="0" destOrd="0" presId="urn:microsoft.com/office/officeart/2005/8/layout/hierarchy2#4"/>
    <dgm:cxn modelId="{FDA93C10-C65C-4133-84B5-C33309C186DD}" type="presOf" srcId="{1976AAF9-52AE-4B43-ACB6-2C704C6CA1F0}" destId="{108E982C-269A-4A2D-B241-2D49B9A7ECFE}" srcOrd="1" destOrd="0" presId="urn:microsoft.com/office/officeart/2005/8/layout/hierarchy2#4"/>
    <dgm:cxn modelId="{032D4910-50F5-424B-BF0D-BFFEF4CF431B}" type="presOf" srcId="{96B0BB2F-7924-4426-BE82-D892DA7BAAA3}" destId="{4EF12830-84BA-44FD-89EA-42A1EBD9F625}" srcOrd="0" destOrd="0" presId="urn:microsoft.com/office/officeart/2005/8/layout/hierarchy2#4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0203AF1B-A985-4088-A664-01C4F2281187}" type="presOf" srcId="{EE2A5AE5-833E-4C97-B88F-6A291186935E}" destId="{E7E558D2-5EE1-4222-B3ED-086F373439EC}" srcOrd="0" destOrd="0" presId="urn:microsoft.com/office/officeart/2005/8/layout/hierarchy2#4"/>
    <dgm:cxn modelId="{8284361C-1FA2-471D-BF45-8769FA791AD0}" type="presOf" srcId="{B0F2A8DA-CC76-405F-9898-48CD0ECC3566}" destId="{24C0883A-E2A6-494D-9465-B5BDB7D3FB57}" srcOrd="0" destOrd="0" presId="urn:microsoft.com/office/officeart/2005/8/layout/hierarchy2#4"/>
    <dgm:cxn modelId="{4742732D-803B-410C-8E02-CA53BB81E817}" type="presOf" srcId="{CC9BEBF4-0918-481C-B750-B42FCF78317D}" destId="{EE8198F0-5C01-4CDD-AE8A-BBF0EC70656E}" srcOrd="1" destOrd="0" presId="urn:microsoft.com/office/officeart/2005/8/layout/hierarchy2#4"/>
    <dgm:cxn modelId="{32CDD52D-38A7-4A98-857E-4973301F1901}" type="presOf" srcId="{6A1CA111-6B1B-49A4-90AB-19B8A3C33591}" destId="{250D3AA5-AAA8-430F-8FA7-DAB79F266FE7}" srcOrd="1" destOrd="0" presId="urn:microsoft.com/office/officeart/2005/8/layout/hierarchy2#4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3968996D-60D9-4A78-84F0-60313C2AFAF8}" type="presOf" srcId="{6A1CA111-6B1B-49A4-90AB-19B8A3C33591}" destId="{A287B8DE-F679-49D4-9BCF-27DA0AD833AA}" srcOrd="0" destOrd="0" presId="urn:microsoft.com/office/officeart/2005/8/layout/hierarchy2#4"/>
    <dgm:cxn modelId="{5C699D6D-7634-4F85-A1DE-9190EDA8F802}" type="presOf" srcId="{B51FD7F7-06B2-4B94-B13F-490F2FBDD2DB}" destId="{84408C59-4DE3-4965-8AD8-361CE4508CB4}" srcOrd="0" destOrd="0" presId="urn:microsoft.com/office/officeart/2005/8/layout/hierarchy2#4"/>
    <dgm:cxn modelId="{D2C0E54E-8892-4B87-AB10-AF5C44B8B5C5}" type="presOf" srcId="{7A5B22B0-0878-4236-B6C0-B941E667152F}" destId="{83FC748C-ECB7-4C1D-A23C-67F70D8D6C3C}" srcOrd="1" destOrd="0" presId="urn:microsoft.com/office/officeart/2005/8/layout/hierarchy2#4"/>
    <dgm:cxn modelId="{33715451-06F7-4F44-A9B3-ACA5DDA8E381}" type="presOf" srcId="{D59D8555-8849-4C21-89FE-392E350FF95F}" destId="{6E950648-E5C0-4BD6-8682-5DBBFC617183}" srcOrd="0" destOrd="0" presId="urn:microsoft.com/office/officeart/2005/8/layout/hierarchy2#4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#4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F5D5580-6ECC-4227-83BE-576D51D4320D}" type="presOf" srcId="{87C92EF7-8712-4408-99EC-B3166014C3D1}" destId="{729DB8B7-269C-4759-B8A1-E77463C4A15E}" srcOrd="0" destOrd="0" presId="urn:microsoft.com/office/officeart/2005/8/layout/hierarchy2#4"/>
    <dgm:cxn modelId="{77676C82-34EB-4098-B5B7-2192A523C91D}" type="presOf" srcId="{D9D95005-14C4-4AB5-AE65-007D6F5D5C18}" destId="{C5EDD40D-3930-49DB-8C3A-575C3EA72E94}" srcOrd="0" destOrd="0" presId="urn:microsoft.com/office/officeart/2005/8/layout/hierarchy2#4"/>
    <dgm:cxn modelId="{2D594785-91C9-4CAD-8615-BD6C88EF0667}" type="presOf" srcId="{B0F2A8DA-CC76-405F-9898-48CD0ECC3566}" destId="{AA9C9790-009A-40A6-AB8F-44EEC74266D1}" srcOrd="1" destOrd="0" presId="urn:microsoft.com/office/officeart/2005/8/layout/hierarchy2#4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07A2FC8D-8706-4447-933D-14426886FACD}" type="presOf" srcId="{35274899-611D-4B9B-82FA-A2EE8345A3B3}" destId="{A47560ED-B4E4-4439-BEDA-FE1A854ABAA9}" srcOrd="1" destOrd="0" presId="urn:microsoft.com/office/officeart/2005/8/layout/hierarchy2#4"/>
    <dgm:cxn modelId="{377C518E-BEB6-48EF-BB40-91238A81621B}" type="presOf" srcId="{55429F08-47D9-47A5-BDFA-00B385B6901B}" destId="{6594A313-ABC4-465A-9000-985CB17C84FA}" srcOrd="0" destOrd="0" presId="urn:microsoft.com/office/officeart/2005/8/layout/hierarchy2#4"/>
    <dgm:cxn modelId="{2553B28E-0751-4F0D-A101-029C68BE869F}" type="presOf" srcId="{42598DCD-9433-4E92-AD03-E2850684EF29}" destId="{97C0C93A-901F-48C7-9CC2-C18CE86C5A0C}" srcOrd="1" destOrd="0" presId="urn:microsoft.com/office/officeart/2005/8/layout/hierarchy2#4"/>
    <dgm:cxn modelId="{93300E8F-C847-4C76-BDA8-AD2A5BF7BA4A}" type="presOf" srcId="{7A5B22B0-0878-4236-B6C0-B941E667152F}" destId="{D88F7021-CB31-479D-B78C-94FFB9251074}" srcOrd="0" destOrd="0" presId="urn:microsoft.com/office/officeart/2005/8/layout/hierarchy2#4"/>
    <dgm:cxn modelId="{4BA0E28F-873E-43F9-A9E5-65346A9B24E0}" type="presOf" srcId="{EA14A9A6-5B82-45B3-8C23-4BA4BE23D132}" destId="{30571293-178B-4F05-BC77-96FD29FE83B6}" srcOrd="0" destOrd="0" presId="urn:microsoft.com/office/officeart/2005/8/layout/hierarchy2#4"/>
    <dgm:cxn modelId="{567E0692-CAC9-4EA8-BACD-556CB1C7A9EE}" type="presOf" srcId="{B73ECEE8-CD8B-4104-BE6C-2AA5BABAE80C}" destId="{150CEA32-EFEC-4917-980B-B3FCFF472942}" srcOrd="1" destOrd="0" presId="urn:microsoft.com/office/officeart/2005/8/layout/hierarchy2#4"/>
    <dgm:cxn modelId="{B799C792-E8E3-43B6-BD7A-C6AEB21AF85A}" type="presOf" srcId="{42598DCD-9433-4E92-AD03-E2850684EF29}" destId="{A3120546-B9EA-411E-B4FA-69742CB56188}" srcOrd="0" destOrd="0" presId="urn:microsoft.com/office/officeart/2005/8/layout/hierarchy2#4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A7BBF4A0-332E-454A-B4ED-7D6C98744846}" type="presOf" srcId="{B51FD7F7-06B2-4B94-B13F-490F2FBDD2DB}" destId="{7C3224AD-D751-47CD-915E-898D33302F69}" srcOrd="1" destOrd="0" presId="urn:microsoft.com/office/officeart/2005/8/layout/hierarchy2#4"/>
    <dgm:cxn modelId="{415490A5-FF66-4397-A87E-D2ADE3B3DADE}" type="presOf" srcId="{B73ECEE8-CD8B-4104-BE6C-2AA5BABAE80C}" destId="{926E7A22-09E0-4267-98C8-2E6B264DDE50}" srcOrd="0" destOrd="0" presId="urn:microsoft.com/office/officeart/2005/8/layout/hierarchy2#4"/>
    <dgm:cxn modelId="{844E0BA9-643B-4FE0-847D-23B6E69E7D9E}" type="presOf" srcId="{1976AAF9-52AE-4B43-ACB6-2C704C6CA1F0}" destId="{CBF3F27D-9A4C-4407-A997-821400872794}" srcOrd="0" destOrd="0" presId="urn:microsoft.com/office/officeart/2005/8/layout/hierarchy2#4"/>
    <dgm:cxn modelId="{381863B2-2C6B-44F4-935A-D67F7FA1656A}" type="presOf" srcId="{EA14A9A6-5B82-45B3-8C23-4BA4BE23D132}" destId="{5B9D6079-14E7-42CE-B418-2A4DDE8AB7B7}" srcOrd="1" destOrd="0" presId="urn:microsoft.com/office/officeart/2005/8/layout/hierarchy2#4"/>
    <dgm:cxn modelId="{8BF65EB3-E7DC-4F17-B806-8870493E1D7C}" type="presOf" srcId="{D59D8555-8849-4C21-89FE-392E350FF95F}" destId="{151E0324-31E5-4D5B-A536-7AE3245866BF}" srcOrd="1" destOrd="0" presId="urn:microsoft.com/office/officeart/2005/8/layout/hierarchy2#4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38BEAAB6-D705-4F42-BA69-9D3F85BE686B}" type="presOf" srcId="{35274899-611D-4B9B-82FA-A2EE8345A3B3}" destId="{3790C520-B58E-4C45-BA66-706F1D7906C4}" srcOrd="0" destOrd="0" presId="urn:microsoft.com/office/officeart/2005/8/layout/hierarchy2#4"/>
    <dgm:cxn modelId="{194345BA-D4E3-466D-9CBE-CDE9A2660D8C}" type="presOf" srcId="{68DDA992-B07B-4451-8F3F-2F9003B103E4}" destId="{345F4D98-8B2A-4A3C-8728-056B046AE39A}" srcOrd="1" destOrd="0" presId="urn:microsoft.com/office/officeart/2005/8/layout/hierarchy2#4"/>
    <dgm:cxn modelId="{483D06C0-43DE-4DF4-BAE2-DCDDA6CE3441}" type="presOf" srcId="{CC9BEBF4-0918-481C-B750-B42FCF78317D}" destId="{A7E57007-9FCF-46A0-A22A-EF565583111C}" srcOrd="0" destOrd="0" presId="urn:microsoft.com/office/officeart/2005/8/layout/hierarchy2#4"/>
    <dgm:cxn modelId="{8A79A2C2-66D6-44E7-B0CC-BF8F6ABF892C}" type="presOf" srcId="{AB13A90C-7ED3-4E59-A46C-2898B5D23998}" destId="{6FD4BCBC-5EA5-4E02-9261-270CEE9AABD0}" srcOrd="0" destOrd="0" presId="urn:microsoft.com/office/officeart/2005/8/layout/hierarchy2#4"/>
    <dgm:cxn modelId="{A332AAC8-1ABF-479B-A492-F5A4B7F2E5E8}" type="presOf" srcId="{DAB663E8-0DA4-49CA-B503-2BDC96E51775}" destId="{885C859B-AFA2-46E8-A502-973005290DF3}" srcOrd="0" destOrd="0" presId="urn:microsoft.com/office/officeart/2005/8/layout/hierarchy2#4"/>
    <dgm:cxn modelId="{490C9DC9-630A-4954-8AD0-0E6A6AFAA1F4}" type="presOf" srcId="{901C45C0-8ABB-4921-8374-5F04489F4D74}" destId="{C5EB121F-F3CB-4785-9AF8-721EDC64B075}" srcOrd="0" destOrd="0" presId="urn:microsoft.com/office/officeart/2005/8/layout/hierarchy2#4"/>
    <dgm:cxn modelId="{038529CF-27F6-4496-9CC4-2EFC7A099CB6}" type="presOf" srcId="{4C1187FF-BE31-433C-BD5B-E63A8FF3B95E}" destId="{075806FD-33A5-47C9-AA68-FE59CB851636}" srcOrd="0" destOrd="0" presId="urn:microsoft.com/office/officeart/2005/8/layout/hierarchy2#4"/>
    <dgm:cxn modelId="{DA912DDD-F55D-4B77-B363-3291D25F9D41}" type="presOf" srcId="{1272E8DD-78B8-4816-8056-2A7D0E8549C8}" destId="{96FE04F8-3A7F-432B-B5B4-8BD4C71BB6A9}" srcOrd="0" destOrd="0" presId="urn:microsoft.com/office/officeart/2005/8/layout/hierarchy2#4"/>
    <dgm:cxn modelId="{72FD65E3-57BE-471E-AC6A-3AF5D835B00C}" type="presOf" srcId="{5C350C19-0CA2-45E1-BC12-8D680F861282}" destId="{BF3D478A-BD5D-4570-97A9-16C29444C924}" srcOrd="0" destOrd="0" presId="urn:microsoft.com/office/officeart/2005/8/layout/hierarchy2#4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0DBF8E5-AB29-4F0B-9975-12D14A54B5D4}" type="presOf" srcId="{68DDA992-B07B-4451-8F3F-2F9003B103E4}" destId="{D8BBA9C1-7DA5-460B-B5AA-3A0F7FCDA141}" srcOrd="0" destOrd="0" presId="urn:microsoft.com/office/officeart/2005/8/layout/hierarchy2#4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CB905AED-B296-420C-B904-C24ADCBBE9B4}" type="presOf" srcId="{D9D95005-14C4-4AB5-AE65-007D6F5D5C18}" destId="{7748FF43-D640-4B56-A06A-5198BD657D7A}" srcOrd="1" destOrd="0" presId="urn:microsoft.com/office/officeart/2005/8/layout/hierarchy2#4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0BD4D9F3-25BF-4762-86B7-B1C69C69D039}" type="presOf" srcId="{CB7AC239-571C-4BD7-9408-049873814E4C}" destId="{5F113677-991E-4FBC-BD99-564196739CB1}" srcOrd="0" destOrd="0" presId="urn:microsoft.com/office/officeart/2005/8/layout/hierarchy2#4"/>
    <dgm:cxn modelId="{E75C5DF9-E24B-41A9-BBE8-1323E9B18B8C}" type="presOf" srcId="{325AE4C7-D24B-4EF5-947D-19737E98C990}" destId="{2DB792F1-E970-4C88-A21E-916C2C1592EE}" srcOrd="0" destOrd="0" presId="urn:microsoft.com/office/officeart/2005/8/layout/hierarchy2#4"/>
    <dgm:cxn modelId="{275330FE-A20F-4AB6-B5DF-E375AB56DD3D}" type="presOf" srcId="{3F32C485-8213-4765-A4BD-CB2B262459CE}" destId="{1CE607AD-744B-4FB7-8986-6F9B9D271B0F}" srcOrd="0" destOrd="0" presId="urn:microsoft.com/office/officeart/2005/8/layout/hierarchy2#4"/>
    <dgm:cxn modelId="{0008E692-C0B7-4424-9A6A-8ED2DA9BEB22}" type="presParOf" srcId="{1CE607AD-744B-4FB7-8986-6F9B9D271B0F}" destId="{536ECBC6-4DB9-4804-A36C-B4D50B07FE0A}" srcOrd="0" destOrd="0" presId="urn:microsoft.com/office/officeart/2005/8/layout/hierarchy2#4"/>
    <dgm:cxn modelId="{6BC3EE6D-BD65-44DC-829C-2D92B1F4615D}" type="presParOf" srcId="{536ECBC6-4DB9-4804-A36C-B4D50B07FE0A}" destId="{2DB792F1-E970-4C88-A21E-916C2C1592EE}" srcOrd="0" destOrd="0" presId="urn:microsoft.com/office/officeart/2005/8/layout/hierarchy2#4"/>
    <dgm:cxn modelId="{6973AD2C-81C4-40C5-BC34-10FD1FFEA365}" type="presParOf" srcId="{536ECBC6-4DB9-4804-A36C-B4D50B07FE0A}" destId="{C10A5240-E46B-4B8C-BAAF-FCE17BD669AB}" srcOrd="1" destOrd="0" presId="urn:microsoft.com/office/officeart/2005/8/layout/hierarchy2#4"/>
    <dgm:cxn modelId="{415841D5-1B8D-45B8-8FDA-8EC11815FF78}" type="presParOf" srcId="{C10A5240-E46B-4B8C-BAAF-FCE17BD669AB}" destId="{A287B8DE-F679-49D4-9BCF-27DA0AD833AA}" srcOrd="0" destOrd="0" presId="urn:microsoft.com/office/officeart/2005/8/layout/hierarchy2#4"/>
    <dgm:cxn modelId="{F5F8D8AF-ED6D-457D-A9F2-7E9B6DB2F6E1}" type="presParOf" srcId="{A287B8DE-F679-49D4-9BCF-27DA0AD833AA}" destId="{250D3AA5-AAA8-430F-8FA7-DAB79F266FE7}" srcOrd="0" destOrd="0" presId="urn:microsoft.com/office/officeart/2005/8/layout/hierarchy2#4"/>
    <dgm:cxn modelId="{3880122B-017C-49A5-8388-B451312370DF}" type="presParOf" srcId="{C10A5240-E46B-4B8C-BAAF-FCE17BD669AB}" destId="{37C2AF9D-66A3-46D0-9602-61AEBCC7956B}" srcOrd="1" destOrd="0" presId="urn:microsoft.com/office/officeart/2005/8/layout/hierarchy2#4"/>
    <dgm:cxn modelId="{FD111055-F0B1-4BC2-8D44-25D437918E27}" type="presParOf" srcId="{37C2AF9D-66A3-46D0-9602-61AEBCC7956B}" destId="{075806FD-33A5-47C9-AA68-FE59CB851636}" srcOrd="0" destOrd="0" presId="urn:microsoft.com/office/officeart/2005/8/layout/hierarchy2#4"/>
    <dgm:cxn modelId="{7B604F7C-5CDF-4E98-814E-1F7032E8AACA}" type="presParOf" srcId="{37C2AF9D-66A3-46D0-9602-61AEBCC7956B}" destId="{C1B11255-E164-4BC6-B005-D68A580C9391}" srcOrd="1" destOrd="0" presId="urn:microsoft.com/office/officeart/2005/8/layout/hierarchy2#4"/>
    <dgm:cxn modelId="{79581B7E-C687-4659-994B-DF8C9F44FF45}" type="presParOf" srcId="{C10A5240-E46B-4B8C-BAAF-FCE17BD669AB}" destId="{D88F7021-CB31-479D-B78C-94FFB9251074}" srcOrd="2" destOrd="0" presId="urn:microsoft.com/office/officeart/2005/8/layout/hierarchy2#4"/>
    <dgm:cxn modelId="{AEF770D9-4276-4763-85D8-8247DB6505D7}" type="presParOf" srcId="{D88F7021-CB31-479D-B78C-94FFB9251074}" destId="{83FC748C-ECB7-4C1D-A23C-67F70D8D6C3C}" srcOrd="0" destOrd="0" presId="urn:microsoft.com/office/officeart/2005/8/layout/hierarchy2#4"/>
    <dgm:cxn modelId="{E6311378-CA98-4753-B2D0-90924E910889}" type="presParOf" srcId="{C10A5240-E46B-4B8C-BAAF-FCE17BD669AB}" destId="{18A1EA00-1B85-42E4-8E5A-CCFDCFC4DE54}" srcOrd="3" destOrd="0" presId="urn:microsoft.com/office/officeart/2005/8/layout/hierarchy2#4"/>
    <dgm:cxn modelId="{643F00B7-AC99-4C2F-AC5F-A3D44D2BB961}" type="presParOf" srcId="{18A1EA00-1B85-42E4-8E5A-CCFDCFC4DE54}" destId="{31DEE247-E997-4D0A-9A24-D0992E7379D2}" srcOrd="0" destOrd="0" presId="urn:microsoft.com/office/officeart/2005/8/layout/hierarchy2#4"/>
    <dgm:cxn modelId="{B1DFF867-FF9D-4779-BCF8-0E1E50E4C47A}" type="presParOf" srcId="{18A1EA00-1B85-42E4-8E5A-CCFDCFC4DE54}" destId="{F69FCE23-0AA8-4B3A-99DF-7CC7F24D5296}" srcOrd="1" destOrd="0" presId="urn:microsoft.com/office/officeart/2005/8/layout/hierarchy2#4"/>
    <dgm:cxn modelId="{64A0126B-B5D4-4708-AE10-3B407BF12FBC}" type="presParOf" srcId="{C10A5240-E46B-4B8C-BAAF-FCE17BD669AB}" destId="{CBF3F27D-9A4C-4407-A997-821400872794}" srcOrd="4" destOrd="0" presId="urn:microsoft.com/office/officeart/2005/8/layout/hierarchy2#4"/>
    <dgm:cxn modelId="{DF155A17-748B-49FD-A710-B4D6221F4892}" type="presParOf" srcId="{CBF3F27D-9A4C-4407-A997-821400872794}" destId="{108E982C-269A-4A2D-B241-2D49B9A7ECFE}" srcOrd="0" destOrd="0" presId="urn:microsoft.com/office/officeart/2005/8/layout/hierarchy2#4"/>
    <dgm:cxn modelId="{734B39BD-81E9-46B5-B899-903296CB67C2}" type="presParOf" srcId="{C10A5240-E46B-4B8C-BAAF-FCE17BD669AB}" destId="{8C201E9A-6BE7-4535-937E-74EC8458835D}" srcOrd="5" destOrd="0" presId="urn:microsoft.com/office/officeart/2005/8/layout/hierarchy2#4"/>
    <dgm:cxn modelId="{185C83BF-4BE6-4B45-9D60-53B745865FB8}" type="presParOf" srcId="{8C201E9A-6BE7-4535-937E-74EC8458835D}" destId="{5F113677-991E-4FBC-BD99-564196739CB1}" srcOrd="0" destOrd="0" presId="urn:microsoft.com/office/officeart/2005/8/layout/hierarchy2#4"/>
    <dgm:cxn modelId="{A033A497-D3FB-49DF-A8EF-BE1168E46793}" type="presParOf" srcId="{8C201E9A-6BE7-4535-937E-74EC8458835D}" destId="{9518BFD7-4056-4D1A-A78F-9157DCF84D69}" srcOrd="1" destOrd="0" presId="urn:microsoft.com/office/officeart/2005/8/layout/hierarchy2#4"/>
    <dgm:cxn modelId="{C213904B-B964-470C-A3C4-E117B2C75D15}" type="presParOf" srcId="{C10A5240-E46B-4B8C-BAAF-FCE17BD669AB}" destId="{A7E57007-9FCF-46A0-A22A-EF565583111C}" srcOrd="6" destOrd="0" presId="urn:microsoft.com/office/officeart/2005/8/layout/hierarchy2#4"/>
    <dgm:cxn modelId="{13C7D17A-6D76-444C-B365-E50E98A303E1}" type="presParOf" srcId="{A7E57007-9FCF-46A0-A22A-EF565583111C}" destId="{EE8198F0-5C01-4CDD-AE8A-BBF0EC70656E}" srcOrd="0" destOrd="0" presId="urn:microsoft.com/office/officeart/2005/8/layout/hierarchy2#4"/>
    <dgm:cxn modelId="{64E5F25F-8B9D-456E-A077-3D0349DC7775}" type="presParOf" srcId="{C10A5240-E46B-4B8C-BAAF-FCE17BD669AB}" destId="{961578C0-B659-4CD4-8C5E-B274EB54740D}" srcOrd="7" destOrd="0" presId="urn:microsoft.com/office/officeart/2005/8/layout/hierarchy2#4"/>
    <dgm:cxn modelId="{937AC9A4-D3E5-4974-8CD1-D0403AFE6C34}" type="presParOf" srcId="{961578C0-B659-4CD4-8C5E-B274EB54740D}" destId="{BF3D478A-BD5D-4570-97A9-16C29444C924}" srcOrd="0" destOrd="0" presId="urn:microsoft.com/office/officeart/2005/8/layout/hierarchy2#4"/>
    <dgm:cxn modelId="{70912B90-912A-48A2-AA92-5D6F52105852}" type="presParOf" srcId="{961578C0-B659-4CD4-8C5E-B274EB54740D}" destId="{7D917402-8F74-4950-A44A-517C091EF109}" srcOrd="1" destOrd="0" presId="urn:microsoft.com/office/officeart/2005/8/layout/hierarchy2#4"/>
    <dgm:cxn modelId="{6F8ED8DC-614F-4AF5-A5DD-F3D47379FA5B}" type="presParOf" srcId="{7D917402-8F74-4950-A44A-517C091EF109}" destId="{3790C520-B58E-4C45-BA66-706F1D7906C4}" srcOrd="0" destOrd="0" presId="urn:microsoft.com/office/officeart/2005/8/layout/hierarchy2#4"/>
    <dgm:cxn modelId="{2417D446-4664-4179-963C-1E03F1EB4481}" type="presParOf" srcId="{3790C520-B58E-4C45-BA66-706F1D7906C4}" destId="{A47560ED-B4E4-4439-BEDA-FE1A854ABAA9}" srcOrd="0" destOrd="0" presId="urn:microsoft.com/office/officeart/2005/8/layout/hierarchy2#4"/>
    <dgm:cxn modelId="{E0C86FE3-28D4-4E19-BD8F-A7AD32809C0C}" type="presParOf" srcId="{7D917402-8F74-4950-A44A-517C091EF109}" destId="{5D3B64D1-78C5-456E-87FE-8A2CB7536887}" srcOrd="1" destOrd="0" presId="urn:microsoft.com/office/officeart/2005/8/layout/hierarchy2#4"/>
    <dgm:cxn modelId="{B835E505-BE82-43E0-8CC8-B829D56D514A}" type="presParOf" srcId="{5D3B64D1-78C5-456E-87FE-8A2CB7536887}" destId="{885C859B-AFA2-46E8-A502-973005290DF3}" srcOrd="0" destOrd="0" presId="urn:microsoft.com/office/officeart/2005/8/layout/hierarchy2#4"/>
    <dgm:cxn modelId="{8911D721-8B40-43F4-A7A6-AFE6366019D2}" type="presParOf" srcId="{5D3B64D1-78C5-456E-87FE-8A2CB7536887}" destId="{EEF13CA8-E270-4192-94AD-084847829835}" srcOrd="1" destOrd="0" presId="urn:microsoft.com/office/officeart/2005/8/layout/hierarchy2#4"/>
    <dgm:cxn modelId="{0A6C949F-D207-4F2C-BEF8-BB2A4C3A15CD}" type="presParOf" srcId="{7D917402-8F74-4950-A44A-517C091EF109}" destId="{6E950648-E5C0-4BD6-8682-5DBBFC617183}" srcOrd="2" destOrd="0" presId="urn:microsoft.com/office/officeart/2005/8/layout/hierarchy2#4"/>
    <dgm:cxn modelId="{6C41BF83-A181-49D3-BDC3-932DC3D0AD86}" type="presParOf" srcId="{6E950648-E5C0-4BD6-8682-5DBBFC617183}" destId="{151E0324-31E5-4D5B-A536-7AE3245866BF}" srcOrd="0" destOrd="0" presId="urn:microsoft.com/office/officeart/2005/8/layout/hierarchy2#4"/>
    <dgm:cxn modelId="{E58533BF-8899-4AB2-9034-86503D7A8024}" type="presParOf" srcId="{7D917402-8F74-4950-A44A-517C091EF109}" destId="{39EC4230-27AD-4223-8D10-DD0B0FAB69FF}" srcOrd="3" destOrd="0" presId="urn:microsoft.com/office/officeart/2005/8/layout/hierarchy2#4"/>
    <dgm:cxn modelId="{7109435A-CBF2-42FF-BC34-45688878261A}" type="presParOf" srcId="{39EC4230-27AD-4223-8D10-DD0B0FAB69FF}" destId="{C5EB121F-F3CB-4785-9AF8-721EDC64B075}" srcOrd="0" destOrd="0" presId="urn:microsoft.com/office/officeart/2005/8/layout/hierarchy2#4"/>
    <dgm:cxn modelId="{D18A7CE4-F5AF-425B-9007-BEC4BBE6FE14}" type="presParOf" srcId="{39EC4230-27AD-4223-8D10-DD0B0FAB69FF}" destId="{453F55DF-D81E-42DF-A418-77172684F29D}" srcOrd="1" destOrd="0" presId="urn:microsoft.com/office/officeart/2005/8/layout/hierarchy2#4"/>
    <dgm:cxn modelId="{1DB17771-B9C5-479F-8AC2-E8773CFC87F2}" type="presParOf" srcId="{7D917402-8F74-4950-A44A-517C091EF109}" destId="{926E7A22-09E0-4267-98C8-2E6B264DDE50}" srcOrd="4" destOrd="0" presId="urn:microsoft.com/office/officeart/2005/8/layout/hierarchy2#4"/>
    <dgm:cxn modelId="{B6F9BC76-8925-44C8-9163-503ADDC84005}" type="presParOf" srcId="{926E7A22-09E0-4267-98C8-2E6B264DDE50}" destId="{150CEA32-EFEC-4917-980B-B3FCFF472942}" srcOrd="0" destOrd="0" presId="urn:microsoft.com/office/officeart/2005/8/layout/hierarchy2#4"/>
    <dgm:cxn modelId="{C9669262-8673-4322-9997-91126A6355D4}" type="presParOf" srcId="{7D917402-8F74-4950-A44A-517C091EF109}" destId="{222267F5-60A9-48B5-B3B2-61448397DC07}" srcOrd="5" destOrd="0" presId="urn:microsoft.com/office/officeart/2005/8/layout/hierarchy2#4"/>
    <dgm:cxn modelId="{3FF2DEDD-6129-4E5C-B72A-963AB8328BE4}" type="presParOf" srcId="{222267F5-60A9-48B5-B3B2-61448397DC07}" destId="{6594A313-ABC4-465A-9000-985CB17C84FA}" srcOrd="0" destOrd="0" presId="urn:microsoft.com/office/officeart/2005/8/layout/hierarchy2#4"/>
    <dgm:cxn modelId="{A519B2FF-4596-46F1-845F-E312712B56ED}" type="presParOf" srcId="{222267F5-60A9-48B5-B3B2-61448397DC07}" destId="{0D2C0577-DC5A-4B8B-A16B-EE2B63E5AA39}" srcOrd="1" destOrd="0" presId="urn:microsoft.com/office/officeart/2005/8/layout/hierarchy2#4"/>
    <dgm:cxn modelId="{4621E7BB-FC0F-4874-9FE9-6561A08C2E9A}" type="presParOf" srcId="{7D917402-8F74-4950-A44A-517C091EF109}" destId="{24C0883A-E2A6-494D-9465-B5BDB7D3FB57}" srcOrd="6" destOrd="0" presId="urn:microsoft.com/office/officeart/2005/8/layout/hierarchy2#4"/>
    <dgm:cxn modelId="{2B645681-F07F-4816-8DEA-12904E725CD6}" type="presParOf" srcId="{24C0883A-E2A6-494D-9465-B5BDB7D3FB57}" destId="{AA9C9790-009A-40A6-AB8F-44EEC74266D1}" srcOrd="0" destOrd="0" presId="urn:microsoft.com/office/officeart/2005/8/layout/hierarchy2#4"/>
    <dgm:cxn modelId="{C3AD534C-CE66-4900-A6B1-65BDF6308B42}" type="presParOf" srcId="{7D917402-8F74-4950-A44A-517C091EF109}" destId="{3481096C-BB69-4026-B9F7-545933DED069}" srcOrd="7" destOrd="0" presId="urn:microsoft.com/office/officeart/2005/8/layout/hierarchy2#4"/>
    <dgm:cxn modelId="{98F166F4-0EDD-4F27-8E5C-41833C7C9E6B}" type="presParOf" srcId="{3481096C-BB69-4026-B9F7-545933DED069}" destId="{4EF12830-84BA-44FD-89EA-42A1EBD9F625}" srcOrd="0" destOrd="0" presId="urn:microsoft.com/office/officeart/2005/8/layout/hierarchy2#4"/>
    <dgm:cxn modelId="{FC7EBFB6-5E33-4853-8018-84CDFFDBAAA0}" type="presParOf" srcId="{3481096C-BB69-4026-B9F7-545933DED069}" destId="{68CBF520-98B2-4E06-A0E5-5234F48707EB}" srcOrd="1" destOrd="0" presId="urn:microsoft.com/office/officeart/2005/8/layout/hierarchy2#4"/>
    <dgm:cxn modelId="{2859C8B1-0737-4F46-AE88-66A41D766B39}" type="presParOf" srcId="{7D917402-8F74-4950-A44A-517C091EF109}" destId="{84408C59-4DE3-4965-8AD8-361CE4508CB4}" srcOrd="8" destOrd="0" presId="urn:microsoft.com/office/officeart/2005/8/layout/hierarchy2#4"/>
    <dgm:cxn modelId="{D0037740-5B2A-425D-BBCA-BCA14507FAAF}" type="presParOf" srcId="{84408C59-4DE3-4965-8AD8-361CE4508CB4}" destId="{7C3224AD-D751-47CD-915E-898D33302F69}" srcOrd="0" destOrd="0" presId="urn:microsoft.com/office/officeart/2005/8/layout/hierarchy2#4"/>
    <dgm:cxn modelId="{E66F2546-5C97-407F-AEC4-FF1EF934F805}" type="presParOf" srcId="{7D917402-8F74-4950-A44A-517C091EF109}" destId="{C5ACFDD0-EADE-4C82-BE4A-2DBD490F2EC0}" srcOrd="9" destOrd="0" presId="urn:microsoft.com/office/officeart/2005/8/layout/hierarchy2#4"/>
    <dgm:cxn modelId="{ED20A3BF-B34E-48CF-8EC6-5751791AD8B2}" type="presParOf" srcId="{C5ACFDD0-EADE-4C82-BE4A-2DBD490F2EC0}" destId="{6FD4BCBC-5EA5-4E02-9261-270CEE9AABD0}" srcOrd="0" destOrd="0" presId="urn:microsoft.com/office/officeart/2005/8/layout/hierarchy2#4"/>
    <dgm:cxn modelId="{9C95A00B-FEC3-481F-8F5E-E68AAEACAA87}" type="presParOf" srcId="{C5ACFDD0-EADE-4C82-BE4A-2DBD490F2EC0}" destId="{A442DF60-F131-4F96-82A5-8D8DDF09DD88}" srcOrd="1" destOrd="0" presId="urn:microsoft.com/office/officeart/2005/8/layout/hierarchy2#4"/>
    <dgm:cxn modelId="{8C02B036-C552-4F32-9E4A-C03E7DA6D888}" type="presParOf" srcId="{7D917402-8F74-4950-A44A-517C091EF109}" destId="{D8BBA9C1-7DA5-460B-B5AA-3A0F7FCDA141}" srcOrd="10" destOrd="0" presId="urn:microsoft.com/office/officeart/2005/8/layout/hierarchy2#4"/>
    <dgm:cxn modelId="{87BD9169-9AA6-47EE-8450-D1319353CEE9}" type="presParOf" srcId="{D8BBA9C1-7DA5-460B-B5AA-3A0F7FCDA141}" destId="{345F4D98-8B2A-4A3C-8728-056B046AE39A}" srcOrd="0" destOrd="0" presId="urn:microsoft.com/office/officeart/2005/8/layout/hierarchy2#4"/>
    <dgm:cxn modelId="{D6EF4821-3F6A-4FC9-8ACA-B6CC1873BCE4}" type="presParOf" srcId="{7D917402-8F74-4950-A44A-517C091EF109}" destId="{42FE52A8-0428-4528-9606-126CAFA0BCCA}" srcOrd="11" destOrd="0" presId="urn:microsoft.com/office/officeart/2005/8/layout/hierarchy2#4"/>
    <dgm:cxn modelId="{D9AA3744-C668-4587-BF00-D8C2B19DB8C9}" type="presParOf" srcId="{42FE52A8-0428-4528-9606-126CAFA0BCCA}" destId="{729DB8B7-269C-4759-B8A1-E77463C4A15E}" srcOrd="0" destOrd="0" presId="urn:microsoft.com/office/officeart/2005/8/layout/hierarchy2#4"/>
    <dgm:cxn modelId="{25EF5513-8E07-4C2D-A0B2-3F16F073D0FE}" type="presParOf" srcId="{42FE52A8-0428-4528-9606-126CAFA0BCCA}" destId="{88FF0151-D20F-41F7-A34C-0A1821F9EC34}" srcOrd="1" destOrd="0" presId="urn:microsoft.com/office/officeart/2005/8/layout/hierarchy2#4"/>
    <dgm:cxn modelId="{831227F4-908F-4EDB-B246-D1FA27161E5E}" type="presParOf" srcId="{C10A5240-E46B-4B8C-BAAF-FCE17BD669AB}" destId="{A3120546-B9EA-411E-B4FA-69742CB56188}" srcOrd="8" destOrd="0" presId="urn:microsoft.com/office/officeart/2005/8/layout/hierarchy2#4"/>
    <dgm:cxn modelId="{B7A40794-E097-4EA1-9FCC-A01A6E79CB2D}" type="presParOf" srcId="{A3120546-B9EA-411E-B4FA-69742CB56188}" destId="{97C0C93A-901F-48C7-9CC2-C18CE86C5A0C}" srcOrd="0" destOrd="0" presId="urn:microsoft.com/office/officeart/2005/8/layout/hierarchy2#4"/>
    <dgm:cxn modelId="{6FEA4728-E815-477D-93D0-6C52DB401646}" type="presParOf" srcId="{C10A5240-E46B-4B8C-BAAF-FCE17BD669AB}" destId="{89D66FB4-B2D9-4E12-838E-CEE348ECD272}" srcOrd="9" destOrd="0" presId="urn:microsoft.com/office/officeart/2005/8/layout/hierarchy2#4"/>
    <dgm:cxn modelId="{97EB51E2-4F92-4131-A95A-EFE2F8E0CDDC}" type="presParOf" srcId="{89D66FB4-B2D9-4E12-838E-CEE348ECD272}" destId="{96FE04F8-3A7F-432B-B5B4-8BD4C71BB6A9}" srcOrd="0" destOrd="0" presId="urn:microsoft.com/office/officeart/2005/8/layout/hierarchy2#4"/>
    <dgm:cxn modelId="{67CB8EE6-7D04-41A2-8B16-4A96B5D10D88}" type="presParOf" srcId="{89D66FB4-B2D9-4E12-838E-CEE348ECD272}" destId="{8412963D-C96A-4BA7-B72D-DEA3D9903B64}" srcOrd="1" destOrd="0" presId="urn:microsoft.com/office/officeart/2005/8/layout/hierarchy2#4"/>
    <dgm:cxn modelId="{C2683AB4-190D-48CD-B83C-B2D8D7F78235}" type="presParOf" srcId="{C10A5240-E46B-4B8C-BAAF-FCE17BD669AB}" destId="{C5EDD40D-3930-49DB-8C3A-575C3EA72E94}" srcOrd="10" destOrd="0" presId="urn:microsoft.com/office/officeart/2005/8/layout/hierarchy2#4"/>
    <dgm:cxn modelId="{6D8E2CE8-0965-4CFA-A462-F9835D1F4F13}" type="presParOf" srcId="{C5EDD40D-3930-49DB-8C3A-575C3EA72E94}" destId="{7748FF43-D640-4B56-A06A-5198BD657D7A}" srcOrd="0" destOrd="0" presId="urn:microsoft.com/office/officeart/2005/8/layout/hierarchy2#4"/>
    <dgm:cxn modelId="{40145167-EBB7-47E9-A293-3B44566B0FBB}" type="presParOf" srcId="{C10A5240-E46B-4B8C-BAAF-FCE17BD669AB}" destId="{E1E0A4B3-E40D-43BA-AAD5-25DDA72E038B}" srcOrd="11" destOrd="0" presId="urn:microsoft.com/office/officeart/2005/8/layout/hierarchy2#4"/>
    <dgm:cxn modelId="{5D118738-95F5-4DB2-BFC8-F6B6389719BC}" type="presParOf" srcId="{E1E0A4B3-E40D-43BA-AAD5-25DDA72E038B}" destId="{B4293202-1B77-475A-8EA7-E3A6AB1DBE6D}" srcOrd="0" destOrd="0" presId="urn:microsoft.com/office/officeart/2005/8/layout/hierarchy2#4"/>
    <dgm:cxn modelId="{CBD489ED-1B3C-45C6-8018-A9CB2AB7B0A5}" type="presParOf" srcId="{E1E0A4B3-E40D-43BA-AAD5-25DDA72E038B}" destId="{8522C0D8-E2FB-442B-95BA-A321699F090B}" srcOrd="1" destOrd="0" presId="urn:microsoft.com/office/officeart/2005/8/layout/hierarchy2#4"/>
    <dgm:cxn modelId="{0EF28724-8BEE-4E19-ACC1-CF3AFE2676A3}" type="presParOf" srcId="{C10A5240-E46B-4B8C-BAAF-FCE17BD669AB}" destId="{30571293-178B-4F05-BC77-96FD29FE83B6}" srcOrd="12" destOrd="0" presId="urn:microsoft.com/office/officeart/2005/8/layout/hierarchy2#4"/>
    <dgm:cxn modelId="{79CA8F15-9541-4FC8-A270-D233C7612640}" type="presParOf" srcId="{30571293-178B-4F05-BC77-96FD29FE83B6}" destId="{5B9D6079-14E7-42CE-B418-2A4DDE8AB7B7}" srcOrd="0" destOrd="0" presId="urn:microsoft.com/office/officeart/2005/8/layout/hierarchy2#4"/>
    <dgm:cxn modelId="{07CE8857-30D8-4FF0-AF00-07E95471EE59}" type="presParOf" srcId="{C10A5240-E46B-4B8C-BAAF-FCE17BD669AB}" destId="{825FA42B-AFCE-4BAA-821C-FFD34E79D8F3}" srcOrd="13" destOrd="0" presId="urn:microsoft.com/office/officeart/2005/8/layout/hierarchy2#4"/>
    <dgm:cxn modelId="{C7B920AF-73AD-4D4A-82D1-C0F5B79D9879}" type="presParOf" srcId="{825FA42B-AFCE-4BAA-821C-FFD34E79D8F3}" destId="{E7E558D2-5EE1-4222-B3ED-086F373439EC}" srcOrd="0" destOrd="0" presId="urn:microsoft.com/office/officeart/2005/8/layout/hierarchy2#4"/>
    <dgm:cxn modelId="{64FFF77E-3D1F-4747-8B41-A2FFEDDBCF04}" type="presParOf" srcId="{825FA42B-AFCE-4BAA-821C-FFD34E79D8F3}" destId="{BBBE4EB2-F88B-42FB-BA08-FEFAF34020D5}" srcOrd="1" destOrd="0" presId="urn:microsoft.com/office/officeart/2005/8/layout/hierarchy2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D99337-4EE6-4970-B9D3-35546BAC6A1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ED1E79-3057-4A58-86DB-2BBB5FDD4F8E}">
      <dgm:prSet custT="1"/>
      <dgm:spPr/>
      <dgm:t>
        <a:bodyPr/>
        <a:lstStyle/>
        <a:p>
          <a:r>
            <a:rPr 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敲定目标期刊</a:t>
          </a:r>
          <a:endParaRPr lang="en-US" sz="2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D73268A-C6CA-4FD2-99E5-DF9140CF8CCD}" type="parTrans" cxnId="{64BD13B9-D65B-4D48-AB3F-DB0D87644B28}">
      <dgm:prSet/>
      <dgm:spPr/>
      <dgm:t>
        <a:bodyPr/>
        <a:lstStyle/>
        <a:p>
          <a:endParaRPr lang="en-US"/>
        </a:p>
      </dgm:t>
    </dgm:pt>
    <dgm:pt modelId="{02A59842-D463-4F79-B552-AF74B2118E6F}" type="sibTrans" cxnId="{64BD13B9-D65B-4D48-AB3F-DB0D87644B28}">
      <dgm:prSet/>
      <dgm:spPr/>
      <dgm:t>
        <a:bodyPr/>
        <a:lstStyle/>
        <a:p>
          <a:endParaRPr lang="en-US"/>
        </a:p>
      </dgm:t>
    </dgm:pt>
    <dgm:pt modelId="{9D43002B-3981-4A1F-A504-AA88F3B4CFDA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阅读投稿指南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70D0133-514F-4B0C-9686-D121994F663A}" type="parTrans" cxnId="{1C8AFEB8-D9C4-4CE8-BC76-C083DEA869B4}">
      <dgm:prSet/>
      <dgm:spPr/>
      <dgm:t>
        <a:bodyPr/>
        <a:lstStyle/>
        <a:p>
          <a:endParaRPr lang="en-US"/>
        </a:p>
      </dgm:t>
    </dgm:pt>
    <dgm:pt modelId="{51451BAE-7E5F-47CE-8134-D237ADFFF9D3}" type="sibTrans" cxnId="{1C8AFEB8-D9C4-4CE8-BC76-C083DEA869B4}">
      <dgm:prSet/>
      <dgm:spPr/>
      <dgm:t>
        <a:bodyPr/>
        <a:lstStyle/>
        <a:p>
          <a:endParaRPr lang="en-US"/>
        </a:p>
      </dgm:t>
    </dgm:pt>
    <dgm:pt modelId="{148A54D2-8AFD-448F-AC9C-B6CBB0E33790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调整文章格式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7A82790-4075-4866-872B-BF0BCC77298F}" type="parTrans" cxnId="{B08A34CE-7E81-4BA7-845E-45CA1D0746EC}">
      <dgm:prSet/>
      <dgm:spPr/>
      <dgm:t>
        <a:bodyPr/>
        <a:lstStyle/>
        <a:p>
          <a:endParaRPr lang="en-US"/>
        </a:p>
      </dgm:t>
    </dgm:pt>
    <dgm:pt modelId="{58E2C94D-8E79-40EB-81B8-F762BB2B9019}" type="sibTrans" cxnId="{B08A34CE-7E81-4BA7-845E-45CA1D0746EC}">
      <dgm:prSet/>
      <dgm:spPr/>
      <dgm:t>
        <a:bodyPr/>
        <a:lstStyle/>
        <a:p>
          <a:endParaRPr lang="en-US"/>
        </a:p>
      </dgm:t>
    </dgm:pt>
    <dgm:pt modelId="{98A40B3F-8D10-4F31-BBA9-79033800A5DB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应对审稿意见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292F53D-DACA-4C71-8390-E18E65DB10D1}" type="parTrans" cxnId="{7B53C0F3-BB17-4EB1-A953-E5EC738B2CB8}">
      <dgm:prSet/>
      <dgm:spPr/>
      <dgm:t>
        <a:bodyPr/>
        <a:lstStyle/>
        <a:p>
          <a:endParaRPr lang="en-US"/>
        </a:p>
      </dgm:t>
    </dgm:pt>
    <dgm:pt modelId="{057CD9E9-4551-4ADB-B31F-74BF7320A8F5}" type="sibTrans" cxnId="{7B53C0F3-BB17-4EB1-A953-E5EC738B2CB8}">
      <dgm:prSet/>
      <dgm:spPr/>
      <dgm:t>
        <a:bodyPr/>
        <a:lstStyle/>
        <a:p>
          <a:endParaRPr lang="en-US"/>
        </a:p>
      </dgm:t>
    </dgm:pt>
    <dgm:pt modelId="{F5D17CC5-3FC0-4F5C-A557-0BEB945F3845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Author Response</a:t>
          </a:r>
        </a:p>
      </dgm:t>
    </dgm:pt>
    <dgm:pt modelId="{B0B450D8-001E-4539-A270-26A832284122}" type="parTrans" cxnId="{792827B8-8799-4F1D-BADF-D2E672E864F3}">
      <dgm:prSet/>
      <dgm:spPr/>
      <dgm:t>
        <a:bodyPr/>
        <a:lstStyle/>
        <a:p>
          <a:endParaRPr lang="en-US"/>
        </a:p>
      </dgm:t>
    </dgm:pt>
    <dgm:pt modelId="{D3258468-44B4-4B1C-A7FE-FD7718614033}" type="sibTrans" cxnId="{792827B8-8799-4F1D-BADF-D2E672E864F3}">
      <dgm:prSet/>
      <dgm:spPr/>
      <dgm:t>
        <a:bodyPr/>
        <a:lstStyle/>
        <a:p>
          <a:endParaRPr lang="en-US"/>
        </a:p>
      </dgm:t>
    </dgm:pt>
    <dgm:pt modelId="{B8AA7658-5F97-4965-A015-8F6C688617F9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Covering Letter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680E5DA-4204-4870-AF00-EF709090F03D}" type="parTrans" cxnId="{6EC00EDF-6CEF-45C2-8B33-CD61B2C72E00}">
      <dgm:prSet/>
      <dgm:spPr/>
      <dgm:t>
        <a:bodyPr/>
        <a:lstStyle/>
        <a:p>
          <a:endParaRPr lang="en-US"/>
        </a:p>
      </dgm:t>
    </dgm:pt>
    <dgm:pt modelId="{FABBAE34-8165-4548-BD68-2ED90826CF97}" type="sibTrans" cxnId="{6EC00EDF-6CEF-45C2-8B33-CD61B2C72E00}">
      <dgm:prSet/>
      <dgm:spPr/>
      <dgm:t>
        <a:bodyPr/>
        <a:lstStyle/>
        <a:p>
          <a:endParaRPr lang="en-US"/>
        </a:p>
      </dgm:t>
    </dgm:pt>
    <dgm:pt modelId="{1E6E0660-9A2C-42FF-A0DB-8768B707CD3F}" type="pres">
      <dgm:prSet presAssocID="{BCD99337-4EE6-4970-B9D3-35546BAC6A13}" presName="diagram" presStyleCnt="0">
        <dgm:presLayoutVars>
          <dgm:dir/>
          <dgm:resizeHandles val="exact"/>
        </dgm:presLayoutVars>
      </dgm:prSet>
      <dgm:spPr/>
    </dgm:pt>
    <dgm:pt modelId="{BD4205D8-9881-4EB3-AD6C-4027E6251366}" type="pres">
      <dgm:prSet presAssocID="{4FED1E79-3057-4A58-86DB-2BBB5FDD4F8E}" presName="node" presStyleLbl="node1" presStyleIdx="0" presStyleCnt="6">
        <dgm:presLayoutVars>
          <dgm:bulletEnabled val="1"/>
        </dgm:presLayoutVars>
      </dgm:prSet>
      <dgm:spPr/>
    </dgm:pt>
    <dgm:pt modelId="{F5C131EF-F74D-4120-A9E6-FBC2C35ABF76}" type="pres">
      <dgm:prSet presAssocID="{02A59842-D463-4F79-B552-AF74B2118E6F}" presName="sibTrans" presStyleCnt="0"/>
      <dgm:spPr/>
    </dgm:pt>
    <dgm:pt modelId="{4F25EA43-ACEC-4328-BA1B-F235EF7319F0}" type="pres">
      <dgm:prSet presAssocID="{9D43002B-3981-4A1F-A504-AA88F3B4CFDA}" presName="node" presStyleLbl="node1" presStyleIdx="1" presStyleCnt="6" custLinFactNeighborX="10658" custLinFactNeighborY="1776">
        <dgm:presLayoutVars>
          <dgm:bulletEnabled val="1"/>
        </dgm:presLayoutVars>
      </dgm:prSet>
      <dgm:spPr/>
    </dgm:pt>
    <dgm:pt modelId="{460141F8-F9A9-46AB-9EA5-96073978B3BC}" type="pres">
      <dgm:prSet presAssocID="{51451BAE-7E5F-47CE-8134-D237ADFFF9D3}" presName="sibTrans" presStyleCnt="0"/>
      <dgm:spPr/>
    </dgm:pt>
    <dgm:pt modelId="{B015F047-1A72-4951-878F-0049609B5590}" type="pres">
      <dgm:prSet presAssocID="{148A54D2-8AFD-448F-AC9C-B6CBB0E33790}" presName="node" presStyleLbl="node1" presStyleIdx="2" presStyleCnt="6" custLinFactNeighborX="40766" custLinFactNeighborY="-888">
        <dgm:presLayoutVars>
          <dgm:bulletEnabled val="1"/>
        </dgm:presLayoutVars>
      </dgm:prSet>
      <dgm:spPr/>
    </dgm:pt>
    <dgm:pt modelId="{91F4289F-7C62-488A-B1B7-875A9D5595A9}" type="pres">
      <dgm:prSet presAssocID="{58E2C94D-8E79-40EB-81B8-F762BB2B9019}" presName="sibTrans" presStyleCnt="0"/>
      <dgm:spPr/>
    </dgm:pt>
    <dgm:pt modelId="{1A2B6D73-6752-41AE-BD13-88DEE6697A8A}" type="pres">
      <dgm:prSet presAssocID="{98A40B3F-8D10-4F31-BBA9-79033800A5DB}" presName="node" presStyleLbl="node1" presStyleIdx="3" presStyleCnt="6">
        <dgm:presLayoutVars>
          <dgm:bulletEnabled val="1"/>
        </dgm:presLayoutVars>
      </dgm:prSet>
      <dgm:spPr/>
    </dgm:pt>
    <dgm:pt modelId="{E61AFD03-C29A-4E24-A861-E35021235C4B}" type="pres">
      <dgm:prSet presAssocID="{057CD9E9-4551-4ADB-B31F-74BF7320A8F5}" presName="sibTrans" presStyleCnt="0"/>
      <dgm:spPr/>
    </dgm:pt>
    <dgm:pt modelId="{2D3A817A-1285-40B3-82A0-64CACCA9DBEF}" type="pres">
      <dgm:prSet presAssocID="{F5D17CC5-3FC0-4F5C-A557-0BEB945F3845}" presName="node" presStyleLbl="node1" presStyleIdx="4" presStyleCnt="6" custLinFactNeighborX="10729" custLinFactNeighborY="319">
        <dgm:presLayoutVars>
          <dgm:bulletEnabled val="1"/>
        </dgm:presLayoutVars>
      </dgm:prSet>
      <dgm:spPr/>
    </dgm:pt>
    <dgm:pt modelId="{0F30587E-E4FF-4821-A940-FB6EA9A359AB}" type="pres">
      <dgm:prSet presAssocID="{D3258468-44B4-4B1C-A7FE-FD7718614033}" presName="sibTrans" presStyleCnt="0"/>
      <dgm:spPr/>
    </dgm:pt>
    <dgm:pt modelId="{A0C6A63B-055B-4C0D-9CBF-5E8742902542}" type="pres">
      <dgm:prSet presAssocID="{B8AA7658-5F97-4965-A015-8F6C688617F9}" presName="node" presStyleLbl="node1" presStyleIdx="5" presStyleCnt="6" custLinFactNeighborX="21924" custLinFactNeighborY="2721">
        <dgm:presLayoutVars>
          <dgm:bulletEnabled val="1"/>
        </dgm:presLayoutVars>
      </dgm:prSet>
      <dgm:spPr/>
    </dgm:pt>
  </dgm:ptLst>
  <dgm:cxnLst>
    <dgm:cxn modelId="{A520B51D-529F-4A90-BF9E-527C333311F4}" type="presOf" srcId="{4FED1E79-3057-4A58-86DB-2BBB5FDD4F8E}" destId="{BD4205D8-9881-4EB3-AD6C-4027E6251366}" srcOrd="0" destOrd="0" presId="urn:microsoft.com/office/officeart/2005/8/layout/default"/>
    <dgm:cxn modelId="{A721DA61-C7F7-4B9F-8F09-17B31F050265}" type="presOf" srcId="{9D43002B-3981-4A1F-A504-AA88F3B4CFDA}" destId="{4F25EA43-ACEC-4328-BA1B-F235EF7319F0}" srcOrd="0" destOrd="0" presId="urn:microsoft.com/office/officeart/2005/8/layout/default"/>
    <dgm:cxn modelId="{E506F473-4570-44AC-8A5B-7334321E3CCC}" type="presOf" srcId="{B8AA7658-5F97-4965-A015-8F6C688617F9}" destId="{A0C6A63B-055B-4C0D-9CBF-5E8742902542}" srcOrd="0" destOrd="0" presId="urn:microsoft.com/office/officeart/2005/8/layout/default"/>
    <dgm:cxn modelId="{578CE976-625D-47C2-810E-346BA7AD1A57}" type="presOf" srcId="{148A54D2-8AFD-448F-AC9C-B6CBB0E33790}" destId="{B015F047-1A72-4951-878F-0049609B5590}" srcOrd="0" destOrd="0" presId="urn:microsoft.com/office/officeart/2005/8/layout/default"/>
    <dgm:cxn modelId="{52983083-C261-45E6-82D7-9780392AB8D8}" type="presOf" srcId="{F5D17CC5-3FC0-4F5C-A557-0BEB945F3845}" destId="{2D3A817A-1285-40B3-82A0-64CACCA9DBEF}" srcOrd="0" destOrd="0" presId="urn:microsoft.com/office/officeart/2005/8/layout/default"/>
    <dgm:cxn modelId="{792827B8-8799-4F1D-BADF-D2E672E864F3}" srcId="{BCD99337-4EE6-4970-B9D3-35546BAC6A13}" destId="{F5D17CC5-3FC0-4F5C-A557-0BEB945F3845}" srcOrd="4" destOrd="0" parTransId="{B0B450D8-001E-4539-A270-26A832284122}" sibTransId="{D3258468-44B4-4B1C-A7FE-FD7718614033}"/>
    <dgm:cxn modelId="{1C8AFEB8-D9C4-4CE8-BC76-C083DEA869B4}" srcId="{BCD99337-4EE6-4970-B9D3-35546BAC6A13}" destId="{9D43002B-3981-4A1F-A504-AA88F3B4CFDA}" srcOrd="1" destOrd="0" parTransId="{B70D0133-514F-4B0C-9686-D121994F663A}" sibTransId="{51451BAE-7E5F-47CE-8134-D237ADFFF9D3}"/>
    <dgm:cxn modelId="{64BD13B9-D65B-4D48-AB3F-DB0D87644B28}" srcId="{BCD99337-4EE6-4970-B9D3-35546BAC6A13}" destId="{4FED1E79-3057-4A58-86DB-2BBB5FDD4F8E}" srcOrd="0" destOrd="0" parTransId="{AD73268A-C6CA-4FD2-99E5-DF9140CF8CCD}" sibTransId="{02A59842-D463-4F79-B552-AF74B2118E6F}"/>
    <dgm:cxn modelId="{B08A34CE-7E81-4BA7-845E-45CA1D0746EC}" srcId="{BCD99337-4EE6-4970-B9D3-35546BAC6A13}" destId="{148A54D2-8AFD-448F-AC9C-B6CBB0E33790}" srcOrd="2" destOrd="0" parTransId="{B7A82790-4075-4866-872B-BF0BCC77298F}" sibTransId="{58E2C94D-8E79-40EB-81B8-F762BB2B9019}"/>
    <dgm:cxn modelId="{0DE7BDD6-3462-4C6B-B582-3666C5F76C8A}" type="presOf" srcId="{BCD99337-4EE6-4970-B9D3-35546BAC6A13}" destId="{1E6E0660-9A2C-42FF-A0DB-8768B707CD3F}" srcOrd="0" destOrd="0" presId="urn:microsoft.com/office/officeart/2005/8/layout/default"/>
    <dgm:cxn modelId="{6EC00EDF-6CEF-45C2-8B33-CD61B2C72E00}" srcId="{BCD99337-4EE6-4970-B9D3-35546BAC6A13}" destId="{B8AA7658-5F97-4965-A015-8F6C688617F9}" srcOrd="5" destOrd="0" parTransId="{8680E5DA-4204-4870-AF00-EF709090F03D}" sibTransId="{FABBAE34-8165-4548-BD68-2ED90826CF97}"/>
    <dgm:cxn modelId="{A87C45F0-6C75-4F92-BD23-61FBCB077262}" type="presOf" srcId="{98A40B3F-8D10-4F31-BBA9-79033800A5DB}" destId="{1A2B6D73-6752-41AE-BD13-88DEE6697A8A}" srcOrd="0" destOrd="0" presId="urn:microsoft.com/office/officeart/2005/8/layout/default"/>
    <dgm:cxn modelId="{7B53C0F3-BB17-4EB1-A953-E5EC738B2CB8}" srcId="{BCD99337-4EE6-4970-B9D3-35546BAC6A13}" destId="{98A40B3F-8D10-4F31-BBA9-79033800A5DB}" srcOrd="3" destOrd="0" parTransId="{6292F53D-DACA-4C71-8390-E18E65DB10D1}" sibTransId="{057CD9E9-4551-4ADB-B31F-74BF7320A8F5}"/>
    <dgm:cxn modelId="{FA172794-E3DC-4300-A251-BB0AA2999669}" type="presParOf" srcId="{1E6E0660-9A2C-42FF-A0DB-8768B707CD3F}" destId="{BD4205D8-9881-4EB3-AD6C-4027E6251366}" srcOrd="0" destOrd="0" presId="urn:microsoft.com/office/officeart/2005/8/layout/default"/>
    <dgm:cxn modelId="{79E46DDF-6B4D-4742-9696-129BAAE6442D}" type="presParOf" srcId="{1E6E0660-9A2C-42FF-A0DB-8768B707CD3F}" destId="{F5C131EF-F74D-4120-A9E6-FBC2C35ABF76}" srcOrd="1" destOrd="0" presId="urn:microsoft.com/office/officeart/2005/8/layout/default"/>
    <dgm:cxn modelId="{6AA522E1-F531-4F91-9DA8-6CE183EA90F8}" type="presParOf" srcId="{1E6E0660-9A2C-42FF-A0DB-8768B707CD3F}" destId="{4F25EA43-ACEC-4328-BA1B-F235EF7319F0}" srcOrd="2" destOrd="0" presId="urn:microsoft.com/office/officeart/2005/8/layout/default"/>
    <dgm:cxn modelId="{42D48887-29DA-4D9F-8E96-5217BE763E04}" type="presParOf" srcId="{1E6E0660-9A2C-42FF-A0DB-8768B707CD3F}" destId="{460141F8-F9A9-46AB-9EA5-96073978B3BC}" srcOrd="3" destOrd="0" presId="urn:microsoft.com/office/officeart/2005/8/layout/default"/>
    <dgm:cxn modelId="{AB4B6ACA-5281-43B0-B16B-CE0055AF5EA4}" type="presParOf" srcId="{1E6E0660-9A2C-42FF-A0DB-8768B707CD3F}" destId="{B015F047-1A72-4951-878F-0049609B5590}" srcOrd="4" destOrd="0" presId="urn:microsoft.com/office/officeart/2005/8/layout/default"/>
    <dgm:cxn modelId="{93165641-9DDC-4EB6-9187-AC22AB6327B0}" type="presParOf" srcId="{1E6E0660-9A2C-42FF-A0DB-8768B707CD3F}" destId="{91F4289F-7C62-488A-B1B7-875A9D5595A9}" srcOrd="5" destOrd="0" presId="urn:microsoft.com/office/officeart/2005/8/layout/default"/>
    <dgm:cxn modelId="{EB0C506B-A29C-4936-AF7A-FB938059607E}" type="presParOf" srcId="{1E6E0660-9A2C-42FF-A0DB-8768B707CD3F}" destId="{1A2B6D73-6752-41AE-BD13-88DEE6697A8A}" srcOrd="6" destOrd="0" presId="urn:microsoft.com/office/officeart/2005/8/layout/default"/>
    <dgm:cxn modelId="{01975971-1FB7-4C25-ACAC-180B64847448}" type="presParOf" srcId="{1E6E0660-9A2C-42FF-A0DB-8768B707CD3F}" destId="{E61AFD03-C29A-4E24-A861-E35021235C4B}" srcOrd="7" destOrd="0" presId="urn:microsoft.com/office/officeart/2005/8/layout/default"/>
    <dgm:cxn modelId="{7EC872FD-4C7C-4120-9928-02546D2E5E85}" type="presParOf" srcId="{1E6E0660-9A2C-42FF-A0DB-8768B707CD3F}" destId="{2D3A817A-1285-40B3-82A0-64CACCA9DBEF}" srcOrd="8" destOrd="0" presId="urn:microsoft.com/office/officeart/2005/8/layout/default"/>
    <dgm:cxn modelId="{1FA02D8C-EFF8-46E5-AAE5-B0863B319628}" type="presParOf" srcId="{1E6E0660-9A2C-42FF-A0DB-8768B707CD3F}" destId="{0F30587E-E4FF-4821-A940-FB6EA9A359AB}" srcOrd="9" destOrd="0" presId="urn:microsoft.com/office/officeart/2005/8/layout/default"/>
    <dgm:cxn modelId="{81FB4DAF-F809-40DE-AE83-73CFCE2F22F6}" type="presParOf" srcId="{1E6E0660-9A2C-42FF-A0DB-8768B707CD3F}" destId="{A0C6A63B-055B-4C0D-9CBF-5E874290254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42">
          <a:off x="2007818" y="1291490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1261619"/>
        <a:ext cx="115553" cy="115553"/>
      </dsp:txXfrm>
    </dsp:sp>
    <dsp:sp modelId="{075806FD-33A5-47C9-AA68-FE59CB851636}">
      <dsp:nvSpPr>
        <dsp:cNvPr id="0" name=""/>
        <dsp:cNvSpPr/>
      </dsp:nvSpPr>
      <dsp:spPr>
        <a:xfrm>
          <a:off x="359595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6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56">
          <a:off x="2328237" y="1648657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1634807"/>
        <a:ext cx="83511" cy="83511"/>
      </dsp:txXfrm>
    </dsp:sp>
    <dsp:sp modelId="{31DEE247-E997-4D0A-9A24-D0992E7379D2}">
      <dsp:nvSpPr>
        <dsp:cNvPr id="0" name=""/>
        <dsp:cNvSpPr/>
      </dsp:nvSpPr>
      <dsp:spPr>
        <a:xfrm>
          <a:off x="359595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sp:txBody>
      <dsp:txXfrm>
        <a:off x="361036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70">
          <a:off x="2602359" y="2005825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005680"/>
        <a:ext cx="56099" cy="56099"/>
      </dsp:txXfrm>
    </dsp:sp>
    <dsp:sp modelId="{5F113677-991E-4FBC-BD99-564196739CB1}">
      <dsp:nvSpPr>
        <dsp:cNvPr id="0" name=""/>
        <dsp:cNvSpPr/>
      </dsp:nvSpPr>
      <dsp:spPr>
        <a:xfrm>
          <a:off x="359595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</a:p>
      </dsp:txBody>
      <dsp:txXfrm>
        <a:off x="361036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20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20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23" y="2369267"/>
        <a:ext cx="43260" cy="43260"/>
      </dsp:txXfrm>
    </dsp:sp>
    <dsp:sp modelId="{BF3D478A-BD5D-4570-97A9-16C29444C924}">
      <dsp:nvSpPr>
        <dsp:cNvPr id="0" name=""/>
        <dsp:cNvSpPr/>
      </dsp:nvSpPr>
      <dsp:spPr>
        <a:xfrm>
          <a:off x="359595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08">
          <a:off x="6124019" y="1638297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1621163"/>
        <a:ext cx="90078" cy="90078"/>
      </dsp:txXfrm>
    </dsp:sp>
    <dsp:sp modelId="{885C859B-AFA2-46E8-A502-973005290DF3}">
      <dsp:nvSpPr>
        <dsp:cNvPr id="0" name=""/>
        <dsp:cNvSpPr/>
      </dsp:nvSpPr>
      <dsp:spPr>
        <a:xfrm>
          <a:off x="7559815" y="706251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sp:txBody>
      <dsp:txXfrm>
        <a:off x="7573596" y="720032"/>
        <a:ext cx="2370780" cy="442952"/>
      </dsp:txXfrm>
    </dsp:sp>
    <dsp:sp modelId="{6E950648-E5C0-4BD6-8682-5DBBFC617183}">
      <dsp:nvSpPr>
        <dsp:cNvPr id="0" name=""/>
        <dsp:cNvSpPr/>
      </dsp:nvSpPr>
      <dsp:spPr>
        <a:xfrm rot="19265162">
          <a:off x="6337208" y="1931066"/>
          <a:ext cx="1375224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24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40" y="1924591"/>
        <a:ext cx="68761" cy="68761"/>
      </dsp:txXfrm>
    </dsp:sp>
    <dsp:sp modelId="{C5EB121F-F3CB-4785-9AF8-721EDC64B075}">
      <dsp:nvSpPr>
        <dsp:cNvPr id="0" name=""/>
        <dsp:cNvSpPr/>
      </dsp:nvSpPr>
      <dsp:spPr>
        <a:xfrm>
          <a:off x="7559845" y="1291789"/>
          <a:ext cx="2398313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626" y="1305570"/>
        <a:ext cx="2370751" cy="442952"/>
      </dsp:txXfrm>
    </dsp:sp>
    <dsp:sp modelId="{926E7A22-09E0-4267-98C8-2E6B264DDE50}">
      <dsp:nvSpPr>
        <dsp:cNvPr id="0" name=""/>
        <dsp:cNvSpPr/>
      </dsp:nvSpPr>
      <dsp:spPr>
        <a:xfrm rot="20690514">
          <a:off x="6470511" y="2218053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218243"/>
        <a:ext cx="55429" cy="55429"/>
      </dsp:txXfrm>
    </dsp:sp>
    <dsp:sp modelId="{6594A313-ABC4-465A-9000-985CB17C84FA}">
      <dsp:nvSpPr>
        <dsp:cNvPr id="0" name=""/>
        <dsp:cNvSpPr/>
      </dsp:nvSpPr>
      <dsp:spPr>
        <a:xfrm>
          <a:off x="7559815" y="1865762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1879543"/>
        <a:ext cx="2370780" cy="442952"/>
      </dsp:txXfrm>
    </dsp:sp>
    <dsp:sp modelId="{24C0883A-E2A6-494D-9465-B5BDB7D3FB57}">
      <dsp:nvSpPr>
        <dsp:cNvPr id="0" name=""/>
        <dsp:cNvSpPr/>
      </dsp:nvSpPr>
      <dsp:spPr>
        <a:xfrm rot="909486">
          <a:off x="6470511" y="2507931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508121"/>
        <a:ext cx="55429" cy="55429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</a:p>
      </dsp:txBody>
      <dsp:txXfrm>
        <a:off x="7573596" y="2459298"/>
        <a:ext cx="2370780" cy="442952"/>
      </dsp:txXfrm>
    </dsp:sp>
    <dsp:sp modelId="{84408C59-4DE3-4965-8AD8-361CE4508CB4}">
      <dsp:nvSpPr>
        <dsp:cNvPr id="0" name=""/>
        <dsp:cNvSpPr/>
      </dsp:nvSpPr>
      <dsp:spPr>
        <a:xfrm rot="2327778">
          <a:off x="6338349" y="2793093"/>
          <a:ext cx="137291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1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83" y="2786676"/>
        <a:ext cx="68645" cy="68645"/>
      </dsp:txXfrm>
    </dsp:sp>
    <dsp:sp modelId="{6FD4BCBC-5EA5-4E02-9261-270CEE9AABD0}">
      <dsp:nvSpPr>
        <dsp:cNvPr id="0" name=""/>
        <dsp:cNvSpPr/>
      </dsp:nvSpPr>
      <dsp:spPr>
        <a:xfrm>
          <a:off x="7559815" y="3015843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sp:txBody>
      <dsp:txXfrm>
        <a:off x="7573596" y="3029624"/>
        <a:ext cx="2370780" cy="442952"/>
      </dsp:txXfrm>
    </dsp:sp>
    <dsp:sp modelId="{D8BBA9C1-7DA5-460B-B5AA-3A0F7FCDA141}">
      <dsp:nvSpPr>
        <dsp:cNvPr id="0" name=""/>
        <dsp:cNvSpPr/>
      </dsp:nvSpPr>
      <dsp:spPr>
        <a:xfrm rot="3213792">
          <a:off x="6124019" y="3087686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3070552"/>
        <a:ext cx="90078" cy="90078"/>
      </dsp:txXfrm>
    </dsp:sp>
    <dsp:sp modelId="{729DB8B7-269C-4759-B8A1-E77463C4A15E}">
      <dsp:nvSpPr>
        <dsp:cNvPr id="0" name=""/>
        <dsp:cNvSpPr/>
      </dsp:nvSpPr>
      <dsp:spPr>
        <a:xfrm>
          <a:off x="7559815" y="3605028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3618809"/>
        <a:ext cx="2370780" cy="442952"/>
      </dsp:txXfrm>
    </dsp:sp>
    <dsp:sp modelId="{A3120546-B9EA-411E-B4FA-69742CB56188}">
      <dsp:nvSpPr>
        <dsp:cNvPr id="0" name=""/>
        <dsp:cNvSpPr/>
      </dsp:nvSpPr>
      <dsp:spPr>
        <a:xfrm rot="2372630">
          <a:off x="2602359" y="2720159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720014"/>
        <a:ext cx="56099" cy="56099"/>
      </dsp:txXfrm>
    </dsp:sp>
    <dsp:sp modelId="{96FE04F8-3A7F-432B-B5B4-8BD4C71BB6A9}">
      <dsp:nvSpPr>
        <dsp:cNvPr id="0" name=""/>
        <dsp:cNvSpPr/>
      </dsp:nvSpPr>
      <dsp:spPr>
        <a:xfrm>
          <a:off x="359595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44">
          <a:off x="2328237" y="3077326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3063476"/>
        <a:ext cx="83511" cy="83511"/>
      </dsp:txXfrm>
    </dsp:sp>
    <dsp:sp modelId="{B4293202-1B77-475A-8EA7-E3A6AB1DBE6D}">
      <dsp:nvSpPr>
        <dsp:cNvPr id="0" name=""/>
        <dsp:cNvSpPr/>
      </dsp:nvSpPr>
      <dsp:spPr>
        <a:xfrm>
          <a:off x="359595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</a:p>
      </dsp:txBody>
      <dsp:txXfrm>
        <a:off x="361036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58">
          <a:off x="2007818" y="3434493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3404622"/>
        <a:ext cx="115553" cy="115553"/>
      </dsp:txXfrm>
    </dsp:sp>
    <dsp:sp modelId="{E7E558D2-5EE1-4222-B3ED-086F373439EC}">
      <dsp:nvSpPr>
        <dsp:cNvPr id="0" name=""/>
        <dsp:cNvSpPr/>
      </dsp:nvSpPr>
      <dsp:spPr>
        <a:xfrm>
          <a:off x="359595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4302339"/>
        <a:ext cx="2865023" cy="46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42">
          <a:off x="2007818" y="1291490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1261619"/>
        <a:ext cx="115553" cy="115553"/>
      </dsp:txXfrm>
    </dsp:sp>
    <dsp:sp modelId="{075806FD-33A5-47C9-AA68-FE59CB851636}">
      <dsp:nvSpPr>
        <dsp:cNvPr id="0" name=""/>
        <dsp:cNvSpPr/>
      </dsp:nvSpPr>
      <dsp:spPr>
        <a:xfrm>
          <a:off x="359595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6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56">
          <a:off x="2328237" y="1648657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1634807"/>
        <a:ext cx="83511" cy="83511"/>
      </dsp:txXfrm>
    </dsp:sp>
    <dsp:sp modelId="{31DEE247-E997-4D0A-9A24-D0992E7379D2}">
      <dsp:nvSpPr>
        <dsp:cNvPr id="0" name=""/>
        <dsp:cNvSpPr/>
      </dsp:nvSpPr>
      <dsp:spPr>
        <a:xfrm>
          <a:off x="359595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sp:txBody>
      <dsp:txXfrm>
        <a:off x="361036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70">
          <a:off x="2602359" y="2005825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005680"/>
        <a:ext cx="56099" cy="56099"/>
      </dsp:txXfrm>
    </dsp:sp>
    <dsp:sp modelId="{5F113677-991E-4FBC-BD99-564196739CB1}">
      <dsp:nvSpPr>
        <dsp:cNvPr id="0" name=""/>
        <dsp:cNvSpPr/>
      </dsp:nvSpPr>
      <dsp:spPr>
        <a:xfrm>
          <a:off x="359595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20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20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23" y="2369267"/>
        <a:ext cx="43260" cy="43260"/>
      </dsp:txXfrm>
    </dsp:sp>
    <dsp:sp modelId="{BF3D478A-BD5D-4570-97A9-16C29444C924}">
      <dsp:nvSpPr>
        <dsp:cNvPr id="0" name=""/>
        <dsp:cNvSpPr/>
      </dsp:nvSpPr>
      <dsp:spPr>
        <a:xfrm>
          <a:off x="359595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2400" b="1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2400" b="1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24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08">
          <a:off x="6124019" y="1638297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1621163"/>
        <a:ext cx="90078" cy="90078"/>
      </dsp:txXfrm>
    </dsp:sp>
    <dsp:sp modelId="{885C859B-AFA2-46E8-A502-973005290DF3}">
      <dsp:nvSpPr>
        <dsp:cNvPr id="0" name=""/>
        <dsp:cNvSpPr/>
      </dsp:nvSpPr>
      <dsp:spPr>
        <a:xfrm>
          <a:off x="7559815" y="706251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sp:txBody>
      <dsp:txXfrm>
        <a:off x="7573596" y="720032"/>
        <a:ext cx="2370780" cy="442952"/>
      </dsp:txXfrm>
    </dsp:sp>
    <dsp:sp modelId="{6E950648-E5C0-4BD6-8682-5DBBFC617183}">
      <dsp:nvSpPr>
        <dsp:cNvPr id="0" name=""/>
        <dsp:cNvSpPr/>
      </dsp:nvSpPr>
      <dsp:spPr>
        <a:xfrm rot="19265162">
          <a:off x="6337208" y="1931066"/>
          <a:ext cx="1375224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24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40" y="1924591"/>
        <a:ext cx="68761" cy="68761"/>
      </dsp:txXfrm>
    </dsp:sp>
    <dsp:sp modelId="{C5EB121F-F3CB-4785-9AF8-721EDC64B075}">
      <dsp:nvSpPr>
        <dsp:cNvPr id="0" name=""/>
        <dsp:cNvSpPr/>
      </dsp:nvSpPr>
      <dsp:spPr>
        <a:xfrm>
          <a:off x="7559845" y="1291789"/>
          <a:ext cx="2398313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626" y="1305570"/>
        <a:ext cx="2370751" cy="442952"/>
      </dsp:txXfrm>
    </dsp:sp>
    <dsp:sp modelId="{926E7A22-09E0-4267-98C8-2E6B264DDE50}">
      <dsp:nvSpPr>
        <dsp:cNvPr id="0" name=""/>
        <dsp:cNvSpPr/>
      </dsp:nvSpPr>
      <dsp:spPr>
        <a:xfrm rot="20690514">
          <a:off x="6470511" y="2218053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218243"/>
        <a:ext cx="55429" cy="55429"/>
      </dsp:txXfrm>
    </dsp:sp>
    <dsp:sp modelId="{6594A313-ABC4-465A-9000-985CB17C84FA}">
      <dsp:nvSpPr>
        <dsp:cNvPr id="0" name=""/>
        <dsp:cNvSpPr/>
      </dsp:nvSpPr>
      <dsp:spPr>
        <a:xfrm>
          <a:off x="7559815" y="1865762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1879543"/>
        <a:ext cx="2370780" cy="442952"/>
      </dsp:txXfrm>
    </dsp:sp>
    <dsp:sp modelId="{24C0883A-E2A6-494D-9465-B5BDB7D3FB57}">
      <dsp:nvSpPr>
        <dsp:cNvPr id="0" name=""/>
        <dsp:cNvSpPr/>
      </dsp:nvSpPr>
      <dsp:spPr>
        <a:xfrm rot="909486">
          <a:off x="6470511" y="2507931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508121"/>
        <a:ext cx="55429" cy="55429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2459298"/>
        <a:ext cx="2370780" cy="442952"/>
      </dsp:txXfrm>
    </dsp:sp>
    <dsp:sp modelId="{84408C59-4DE3-4965-8AD8-361CE4508CB4}">
      <dsp:nvSpPr>
        <dsp:cNvPr id="0" name=""/>
        <dsp:cNvSpPr/>
      </dsp:nvSpPr>
      <dsp:spPr>
        <a:xfrm rot="2327778">
          <a:off x="6338349" y="2793093"/>
          <a:ext cx="137291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1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83" y="2786676"/>
        <a:ext cx="68645" cy="68645"/>
      </dsp:txXfrm>
    </dsp:sp>
    <dsp:sp modelId="{6FD4BCBC-5EA5-4E02-9261-270CEE9AABD0}">
      <dsp:nvSpPr>
        <dsp:cNvPr id="0" name=""/>
        <dsp:cNvSpPr/>
      </dsp:nvSpPr>
      <dsp:spPr>
        <a:xfrm>
          <a:off x="7559815" y="3015843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sp:txBody>
      <dsp:txXfrm>
        <a:off x="7573596" y="3029624"/>
        <a:ext cx="2370780" cy="442952"/>
      </dsp:txXfrm>
    </dsp:sp>
    <dsp:sp modelId="{D8BBA9C1-7DA5-460B-B5AA-3A0F7FCDA141}">
      <dsp:nvSpPr>
        <dsp:cNvPr id="0" name=""/>
        <dsp:cNvSpPr/>
      </dsp:nvSpPr>
      <dsp:spPr>
        <a:xfrm rot="3213792">
          <a:off x="6124019" y="3087686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3070552"/>
        <a:ext cx="90078" cy="90078"/>
      </dsp:txXfrm>
    </dsp:sp>
    <dsp:sp modelId="{729DB8B7-269C-4759-B8A1-E77463C4A15E}">
      <dsp:nvSpPr>
        <dsp:cNvPr id="0" name=""/>
        <dsp:cNvSpPr/>
      </dsp:nvSpPr>
      <dsp:spPr>
        <a:xfrm>
          <a:off x="7559815" y="3605028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3618809"/>
        <a:ext cx="2370780" cy="442952"/>
      </dsp:txXfrm>
    </dsp:sp>
    <dsp:sp modelId="{A3120546-B9EA-411E-B4FA-69742CB56188}">
      <dsp:nvSpPr>
        <dsp:cNvPr id="0" name=""/>
        <dsp:cNvSpPr/>
      </dsp:nvSpPr>
      <dsp:spPr>
        <a:xfrm rot="2372630">
          <a:off x="2602359" y="2720159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720014"/>
        <a:ext cx="56099" cy="56099"/>
      </dsp:txXfrm>
    </dsp:sp>
    <dsp:sp modelId="{96FE04F8-3A7F-432B-B5B4-8BD4C71BB6A9}">
      <dsp:nvSpPr>
        <dsp:cNvPr id="0" name=""/>
        <dsp:cNvSpPr/>
      </dsp:nvSpPr>
      <dsp:spPr>
        <a:xfrm>
          <a:off x="359595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44">
          <a:off x="2328237" y="3077326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3063476"/>
        <a:ext cx="83511" cy="83511"/>
      </dsp:txXfrm>
    </dsp:sp>
    <dsp:sp modelId="{B4293202-1B77-475A-8EA7-E3A6AB1DBE6D}">
      <dsp:nvSpPr>
        <dsp:cNvPr id="0" name=""/>
        <dsp:cNvSpPr/>
      </dsp:nvSpPr>
      <dsp:spPr>
        <a:xfrm>
          <a:off x="359595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58">
          <a:off x="2007818" y="3434493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3404622"/>
        <a:ext cx="115553" cy="115553"/>
      </dsp:txXfrm>
    </dsp:sp>
    <dsp:sp modelId="{E7E558D2-5EE1-4222-B3ED-086F373439EC}">
      <dsp:nvSpPr>
        <dsp:cNvPr id="0" name=""/>
        <dsp:cNvSpPr/>
      </dsp:nvSpPr>
      <dsp:spPr>
        <a:xfrm>
          <a:off x="359595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4302339"/>
        <a:ext cx="2865023" cy="463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83886-4365-4784-99C1-AD870140F114}">
      <dsp:nvSpPr>
        <dsp:cNvPr id="0" name=""/>
        <dsp:cNvSpPr/>
      </dsp:nvSpPr>
      <dsp:spPr>
        <a:xfrm>
          <a:off x="130154" y="0"/>
          <a:ext cx="7731281" cy="1441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Methodology</a:t>
          </a: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altLang="en-US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如何收集与得出数据、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描述准确详尽，提供足够的信息以便重复试验或推导过程；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创新研究方法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72377" y="42223"/>
        <a:ext cx="6159501" cy="1357152"/>
      </dsp:txXfrm>
    </dsp:sp>
    <dsp:sp modelId="{709E15B3-C8E9-40C7-9477-DFFDA1F732B2}">
      <dsp:nvSpPr>
        <dsp:cNvPr id="0" name=""/>
        <dsp:cNvSpPr/>
      </dsp:nvSpPr>
      <dsp:spPr>
        <a:xfrm>
          <a:off x="137383" y="1665084"/>
          <a:ext cx="7647162" cy="1441598"/>
        </a:xfrm>
        <a:prstGeom prst="roundRect">
          <a:avLst>
            <a:gd name="adj" fmla="val 1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Results</a:t>
          </a: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数据质量是判断论文价值的重要标准，选择最相关的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实验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结果来呈现，建议有图表；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逻辑性大于时间性</a:t>
          </a:r>
        </a:p>
      </dsp:txBody>
      <dsp:txXfrm>
        <a:off x="179606" y="1707307"/>
        <a:ext cx="5950927" cy="1357152"/>
      </dsp:txXfrm>
    </dsp:sp>
    <dsp:sp modelId="{54B9EF6C-B6FC-4813-AA4F-5D76AEB4CB9A}">
      <dsp:nvSpPr>
        <dsp:cNvPr id="0" name=""/>
        <dsp:cNvSpPr/>
      </dsp:nvSpPr>
      <dsp:spPr>
        <a:xfrm>
          <a:off x="179177" y="3348305"/>
          <a:ext cx="7647162" cy="1441598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Discussion</a:t>
          </a: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解释研究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结果，阐释结果意义（</a:t>
          </a: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relate to wider context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），说明局限性，确保与</a:t>
          </a: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introduction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平衡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1400" y="3390528"/>
        <a:ext cx="5950927" cy="1357152"/>
      </dsp:txXfrm>
    </dsp:sp>
    <dsp:sp modelId="{B2AD9A61-F4EC-4C95-9CA2-38864D659B9C}">
      <dsp:nvSpPr>
        <dsp:cNvPr id="0" name=""/>
        <dsp:cNvSpPr/>
      </dsp:nvSpPr>
      <dsp:spPr>
        <a:xfrm>
          <a:off x="6731499" y="1129522"/>
          <a:ext cx="373297" cy="937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6815491" y="1129522"/>
        <a:ext cx="205313" cy="844648"/>
      </dsp:txXfrm>
    </dsp:sp>
    <dsp:sp modelId="{4BDD8981-5A6E-4EB4-A0A9-77AE4330A8C2}">
      <dsp:nvSpPr>
        <dsp:cNvPr id="0" name=""/>
        <dsp:cNvSpPr/>
      </dsp:nvSpPr>
      <dsp:spPr>
        <a:xfrm>
          <a:off x="6729206" y="2822607"/>
          <a:ext cx="413431" cy="937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6822228" y="2822607"/>
        <a:ext cx="227387" cy="8347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83886-4365-4784-99C1-AD870140F114}">
      <dsp:nvSpPr>
        <dsp:cNvPr id="0" name=""/>
        <dsp:cNvSpPr/>
      </dsp:nvSpPr>
      <dsp:spPr>
        <a:xfrm>
          <a:off x="130154" y="0"/>
          <a:ext cx="7731281" cy="14415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</a:t>
          </a:r>
          <a: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ntroduction</a:t>
          </a:r>
          <a:r>
            <a:rPr 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从已知到未知；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依据目标期刊来决定背景介绍的详略；</a:t>
          </a:r>
          <a:r>
            <a:rPr lang="zh-CN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文字不宜过长</a:t>
          </a:r>
          <a:r>
            <a:rPr 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，避免头重脚轻；</a:t>
          </a:r>
          <a:endParaRPr lang="zh-CN" altLang="en-US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72377" y="42223"/>
        <a:ext cx="6159501" cy="1357152"/>
      </dsp:txXfrm>
    </dsp:sp>
    <dsp:sp modelId="{709E15B3-C8E9-40C7-9477-DFFDA1F732B2}">
      <dsp:nvSpPr>
        <dsp:cNvPr id="0" name=""/>
        <dsp:cNvSpPr/>
      </dsp:nvSpPr>
      <dsp:spPr>
        <a:xfrm>
          <a:off x="137383" y="1665084"/>
          <a:ext cx="7647162" cy="1441598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Literature Review</a:t>
          </a:r>
          <a:r>
            <a:rPr lang="zh-CN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：</a:t>
          </a:r>
          <a:r>
            <a:rPr lang="zh-CN" sz="1800" b="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及时对主题相关话题的近期重要文献进行总结，以归纳最新发展与当下趋势</a:t>
          </a:r>
          <a:r>
            <a:rPr lang="zh-CN" altLang="en-US" sz="1800" b="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；</a:t>
          </a:r>
          <a:endParaRPr lang="zh-CN" altLang="en-US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79606" y="1707307"/>
        <a:ext cx="5950927" cy="1357152"/>
      </dsp:txXfrm>
    </dsp:sp>
    <dsp:sp modelId="{54B9EF6C-B6FC-4813-AA4F-5D76AEB4CB9A}">
      <dsp:nvSpPr>
        <dsp:cNvPr id="0" name=""/>
        <dsp:cNvSpPr/>
      </dsp:nvSpPr>
      <dsp:spPr>
        <a:xfrm>
          <a:off x="179177" y="3348305"/>
          <a:ext cx="7647162" cy="1441598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Conclusion</a:t>
          </a:r>
          <a:r>
            <a:rPr lang="zh-CN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  <a:r>
            <a:rPr lang="zh-CN" sz="1800" b="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直接回答研究问题，指明应用与实践价值；着重体现文章国际视野；避免总结全文</a:t>
          </a:r>
          <a:r>
            <a:rPr lang="zh-CN" sz="1800" kern="1200">
              <a:latin typeface="微软雅黑" panose="020B0503020204020204" pitchFamily="34" charset="-122"/>
              <a:ea typeface="微软雅黑" panose="020B0503020204020204" pitchFamily="34" charset="-122"/>
            </a:rPr>
            <a:t>；</a:t>
          </a:r>
          <a:r>
            <a:rPr lang="en-US" altLang="zh-CN" sz="1800" kern="120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1400" y="3390528"/>
        <a:ext cx="5950927" cy="1357152"/>
      </dsp:txXfrm>
    </dsp:sp>
    <dsp:sp modelId="{B2AD9A61-F4EC-4C95-9CA2-38864D659B9C}">
      <dsp:nvSpPr>
        <dsp:cNvPr id="0" name=""/>
        <dsp:cNvSpPr/>
      </dsp:nvSpPr>
      <dsp:spPr>
        <a:xfrm>
          <a:off x="6731499" y="1129522"/>
          <a:ext cx="373297" cy="937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6815491" y="1129522"/>
        <a:ext cx="205313" cy="844648"/>
      </dsp:txXfrm>
    </dsp:sp>
    <dsp:sp modelId="{4BDD8981-5A6E-4EB4-A0A9-77AE4330A8C2}">
      <dsp:nvSpPr>
        <dsp:cNvPr id="0" name=""/>
        <dsp:cNvSpPr/>
      </dsp:nvSpPr>
      <dsp:spPr>
        <a:xfrm>
          <a:off x="6729206" y="2822607"/>
          <a:ext cx="413431" cy="937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6822228" y="2822607"/>
        <a:ext cx="227387" cy="8347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6AA46-1AAF-433C-9B84-31BE42DE677A}">
      <dsp:nvSpPr>
        <dsp:cNvPr id="0" name=""/>
        <dsp:cNvSpPr/>
      </dsp:nvSpPr>
      <dsp:spPr>
        <a:xfrm>
          <a:off x="0" y="344"/>
          <a:ext cx="6624768" cy="8061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2A738-37BD-4633-A579-7A87A9870190}">
      <dsp:nvSpPr>
        <dsp:cNvPr id="0" name=""/>
        <dsp:cNvSpPr/>
      </dsp:nvSpPr>
      <dsp:spPr>
        <a:xfrm>
          <a:off x="243869" y="181734"/>
          <a:ext cx="443398" cy="4433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9E923-E78E-425B-BC3B-D48A63A2D3DA}">
      <dsp:nvSpPr>
        <dsp:cNvPr id="0" name=""/>
        <dsp:cNvSpPr/>
      </dsp:nvSpPr>
      <dsp:spPr>
        <a:xfrm>
          <a:off x="931136" y="344"/>
          <a:ext cx="5693631" cy="806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21" tIns="85321" rIns="85321" bIns="8532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重点检索区域→文章推广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931136" y="344"/>
        <a:ext cx="5693631" cy="806179"/>
      </dsp:txXfrm>
    </dsp:sp>
    <dsp:sp modelId="{00FFA7C9-B3AE-4632-800C-D0875A32F906}">
      <dsp:nvSpPr>
        <dsp:cNvPr id="0" name=""/>
        <dsp:cNvSpPr/>
      </dsp:nvSpPr>
      <dsp:spPr>
        <a:xfrm>
          <a:off x="0" y="1008068"/>
          <a:ext cx="6624768" cy="8061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76E66-604C-4772-B45F-ACC2CA54A713}">
      <dsp:nvSpPr>
        <dsp:cNvPr id="0" name=""/>
        <dsp:cNvSpPr/>
      </dsp:nvSpPr>
      <dsp:spPr>
        <a:xfrm>
          <a:off x="243869" y="1189458"/>
          <a:ext cx="443398" cy="4433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593C5-6194-4F41-84D4-8DF7C6F4DA87}">
      <dsp:nvSpPr>
        <dsp:cNvPr id="0" name=""/>
        <dsp:cNvSpPr/>
      </dsp:nvSpPr>
      <dsp:spPr>
        <a:xfrm>
          <a:off x="931136" y="1008068"/>
          <a:ext cx="5693631" cy="806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21" tIns="85321" rIns="85321" bIns="8532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吸引关注，提高被发现、被阅读、被引用的概率；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931136" y="1008068"/>
        <a:ext cx="5693631" cy="806179"/>
      </dsp:txXfrm>
    </dsp:sp>
    <dsp:sp modelId="{0680EBAF-FD95-49D1-B01C-EEDE75491896}">
      <dsp:nvSpPr>
        <dsp:cNvPr id="0" name=""/>
        <dsp:cNvSpPr/>
      </dsp:nvSpPr>
      <dsp:spPr>
        <a:xfrm>
          <a:off x="0" y="2015792"/>
          <a:ext cx="6624768" cy="8061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6325D-F9B2-4A73-AD3A-61D2610FE0AF}">
      <dsp:nvSpPr>
        <dsp:cNvPr id="0" name=""/>
        <dsp:cNvSpPr/>
      </dsp:nvSpPr>
      <dsp:spPr>
        <a:xfrm>
          <a:off x="243869" y="2197182"/>
          <a:ext cx="443398" cy="4433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9EBDE-7998-47CB-84D9-6334B81187AE}">
      <dsp:nvSpPr>
        <dsp:cNvPr id="0" name=""/>
        <dsp:cNvSpPr/>
      </dsp:nvSpPr>
      <dsp:spPr>
        <a:xfrm>
          <a:off x="931136" y="2015792"/>
          <a:ext cx="5693631" cy="806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21" tIns="85321" rIns="85321" bIns="8532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是给主编的第一印象</a:t>
          </a:r>
          <a:r>
            <a:rPr lang="zh-CN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；</a:t>
          </a:r>
          <a:endParaRPr lang="en-US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931136" y="2015792"/>
        <a:ext cx="5693631" cy="8061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42">
          <a:off x="2007818" y="1291490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1261619"/>
        <a:ext cx="115553" cy="115553"/>
      </dsp:txXfrm>
    </dsp:sp>
    <dsp:sp modelId="{075806FD-33A5-47C9-AA68-FE59CB851636}">
      <dsp:nvSpPr>
        <dsp:cNvPr id="0" name=""/>
        <dsp:cNvSpPr/>
      </dsp:nvSpPr>
      <dsp:spPr>
        <a:xfrm>
          <a:off x="359595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6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56">
          <a:off x="2328237" y="1648657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1634807"/>
        <a:ext cx="83511" cy="83511"/>
      </dsp:txXfrm>
    </dsp:sp>
    <dsp:sp modelId="{31DEE247-E997-4D0A-9A24-D0992E7379D2}">
      <dsp:nvSpPr>
        <dsp:cNvPr id="0" name=""/>
        <dsp:cNvSpPr/>
      </dsp:nvSpPr>
      <dsp:spPr>
        <a:xfrm>
          <a:off x="359595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Abstract</a:t>
          </a:r>
        </a:p>
      </dsp:txBody>
      <dsp:txXfrm>
        <a:off x="361036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70">
          <a:off x="2602359" y="2005825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005680"/>
        <a:ext cx="56099" cy="56099"/>
      </dsp:txXfrm>
    </dsp:sp>
    <dsp:sp modelId="{5F113677-991E-4FBC-BD99-564196739CB1}">
      <dsp:nvSpPr>
        <dsp:cNvPr id="0" name=""/>
        <dsp:cNvSpPr/>
      </dsp:nvSpPr>
      <dsp:spPr>
        <a:xfrm>
          <a:off x="359595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20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20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41723" y="2369267"/>
        <a:ext cx="43260" cy="43260"/>
      </dsp:txXfrm>
    </dsp:sp>
    <dsp:sp modelId="{BF3D478A-BD5D-4570-97A9-16C29444C924}">
      <dsp:nvSpPr>
        <dsp:cNvPr id="0" name=""/>
        <dsp:cNvSpPr/>
      </dsp:nvSpPr>
      <dsp:spPr>
        <a:xfrm>
          <a:off x="359595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08">
          <a:off x="6124019" y="1638297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1621163"/>
        <a:ext cx="90078" cy="90078"/>
      </dsp:txXfrm>
    </dsp:sp>
    <dsp:sp modelId="{885C859B-AFA2-46E8-A502-973005290DF3}">
      <dsp:nvSpPr>
        <dsp:cNvPr id="0" name=""/>
        <dsp:cNvSpPr/>
      </dsp:nvSpPr>
      <dsp:spPr>
        <a:xfrm>
          <a:off x="7559815" y="706251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Introduction</a:t>
          </a:r>
        </a:p>
      </dsp:txBody>
      <dsp:txXfrm>
        <a:off x="7573596" y="720032"/>
        <a:ext cx="2370780" cy="442952"/>
      </dsp:txXfrm>
    </dsp:sp>
    <dsp:sp modelId="{6E950648-E5C0-4BD6-8682-5DBBFC617183}">
      <dsp:nvSpPr>
        <dsp:cNvPr id="0" name=""/>
        <dsp:cNvSpPr/>
      </dsp:nvSpPr>
      <dsp:spPr>
        <a:xfrm rot="19265162">
          <a:off x="6337208" y="1931066"/>
          <a:ext cx="1375224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24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40" y="1924591"/>
        <a:ext cx="68761" cy="68761"/>
      </dsp:txXfrm>
    </dsp:sp>
    <dsp:sp modelId="{C5EB121F-F3CB-4785-9AF8-721EDC64B075}">
      <dsp:nvSpPr>
        <dsp:cNvPr id="0" name=""/>
        <dsp:cNvSpPr/>
      </dsp:nvSpPr>
      <dsp:spPr>
        <a:xfrm>
          <a:off x="7559845" y="1291789"/>
          <a:ext cx="2398313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626" y="1305570"/>
        <a:ext cx="2370751" cy="442952"/>
      </dsp:txXfrm>
    </dsp:sp>
    <dsp:sp modelId="{926E7A22-09E0-4267-98C8-2E6B264DDE50}">
      <dsp:nvSpPr>
        <dsp:cNvPr id="0" name=""/>
        <dsp:cNvSpPr/>
      </dsp:nvSpPr>
      <dsp:spPr>
        <a:xfrm rot="20690514">
          <a:off x="6470511" y="2218053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218243"/>
        <a:ext cx="55429" cy="55429"/>
      </dsp:txXfrm>
    </dsp:sp>
    <dsp:sp modelId="{6594A313-ABC4-465A-9000-985CB17C84FA}">
      <dsp:nvSpPr>
        <dsp:cNvPr id="0" name=""/>
        <dsp:cNvSpPr/>
      </dsp:nvSpPr>
      <dsp:spPr>
        <a:xfrm>
          <a:off x="7559815" y="1865762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1879543"/>
        <a:ext cx="2370780" cy="442952"/>
      </dsp:txXfrm>
    </dsp:sp>
    <dsp:sp modelId="{24C0883A-E2A6-494D-9465-B5BDB7D3FB57}">
      <dsp:nvSpPr>
        <dsp:cNvPr id="0" name=""/>
        <dsp:cNvSpPr/>
      </dsp:nvSpPr>
      <dsp:spPr>
        <a:xfrm rot="909486">
          <a:off x="6470511" y="2507931"/>
          <a:ext cx="11085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588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7091" y="2508121"/>
        <a:ext cx="55429" cy="55429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2459298"/>
        <a:ext cx="2370780" cy="442952"/>
      </dsp:txXfrm>
    </dsp:sp>
    <dsp:sp modelId="{84408C59-4DE3-4965-8AD8-361CE4508CB4}">
      <dsp:nvSpPr>
        <dsp:cNvPr id="0" name=""/>
        <dsp:cNvSpPr/>
      </dsp:nvSpPr>
      <dsp:spPr>
        <a:xfrm rot="2327778">
          <a:off x="6338349" y="2793093"/>
          <a:ext cx="137291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1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90483" y="2786676"/>
        <a:ext cx="68645" cy="68645"/>
      </dsp:txXfrm>
    </dsp:sp>
    <dsp:sp modelId="{6FD4BCBC-5EA5-4E02-9261-270CEE9AABD0}">
      <dsp:nvSpPr>
        <dsp:cNvPr id="0" name=""/>
        <dsp:cNvSpPr/>
      </dsp:nvSpPr>
      <dsp:spPr>
        <a:xfrm>
          <a:off x="7559815" y="3015843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Discussion</a:t>
          </a:r>
        </a:p>
      </dsp:txBody>
      <dsp:txXfrm>
        <a:off x="7573596" y="3029624"/>
        <a:ext cx="2370780" cy="442952"/>
      </dsp:txXfrm>
    </dsp:sp>
    <dsp:sp modelId="{D8BBA9C1-7DA5-460B-B5AA-3A0F7FCDA141}">
      <dsp:nvSpPr>
        <dsp:cNvPr id="0" name=""/>
        <dsp:cNvSpPr/>
      </dsp:nvSpPr>
      <dsp:spPr>
        <a:xfrm rot="3213792">
          <a:off x="6124019" y="3087686"/>
          <a:ext cx="1801573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573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979766" y="3070552"/>
        <a:ext cx="90078" cy="90078"/>
      </dsp:txXfrm>
    </dsp:sp>
    <dsp:sp modelId="{729DB8B7-269C-4759-B8A1-E77463C4A15E}">
      <dsp:nvSpPr>
        <dsp:cNvPr id="0" name=""/>
        <dsp:cNvSpPr/>
      </dsp:nvSpPr>
      <dsp:spPr>
        <a:xfrm>
          <a:off x="7559815" y="3605028"/>
          <a:ext cx="2398342" cy="470514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7573596" y="3618809"/>
        <a:ext cx="2370780" cy="442952"/>
      </dsp:txXfrm>
    </dsp:sp>
    <dsp:sp modelId="{A3120546-B9EA-411E-B4FA-69742CB56188}">
      <dsp:nvSpPr>
        <dsp:cNvPr id="0" name=""/>
        <dsp:cNvSpPr/>
      </dsp:nvSpPr>
      <dsp:spPr>
        <a:xfrm rot="2372630">
          <a:off x="2602359" y="2720159"/>
          <a:ext cx="1121988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88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35303" y="2720014"/>
        <a:ext cx="56099" cy="56099"/>
      </dsp:txXfrm>
    </dsp:sp>
    <dsp:sp modelId="{96FE04F8-3A7F-432B-B5B4-8BD4C71BB6A9}">
      <dsp:nvSpPr>
        <dsp:cNvPr id="0" name=""/>
        <dsp:cNvSpPr/>
      </dsp:nvSpPr>
      <dsp:spPr>
        <a:xfrm>
          <a:off x="359595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44">
          <a:off x="2328237" y="3077326"/>
          <a:ext cx="1670232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32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121597" y="3063476"/>
        <a:ext cx="83511" cy="83511"/>
      </dsp:txXfrm>
    </dsp:sp>
    <dsp:sp modelId="{B4293202-1B77-475A-8EA7-E3A6AB1DBE6D}">
      <dsp:nvSpPr>
        <dsp:cNvPr id="0" name=""/>
        <dsp:cNvSpPr/>
      </dsp:nvSpPr>
      <dsp:spPr>
        <a:xfrm>
          <a:off x="359595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References</a:t>
          </a:r>
        </a:p>
      </dsp:txBody>
      <dsp:txXfrm>
        <a:off x="361036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58">
          <a:off x="2007818" y="3434493"/>
          <a:ext cx="231107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70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700" kern="1200"/>
        </a:p>
      </dsp:txBody>
      <dsp:txXfrm>
        <a:off x="3105576" y="3404622"/>
        <a:ext cx="115553" cy="115553"/>
      </dsp:txXfrm>
    </dsp:sp>
    <dsp:sp modelId="{E7E558D2-5EE1-4222-B3ED-086F373439EC}">
      <dsp:nvSpPr>
        <dsp:cNvPr id="0" name=""/>
        <dsp:cNvSpPr/>
      </dsp:nvSpPr>
      <dsp:spPr>
        <a:xfrm>
          <a:off x="359595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cs typeface="Arial" panose="020B0604020202020204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/>
            <a:cs typeface="Arial" panose="020B0604020202020204"/>
          </a:endParaRPr>
        </a:p>
      </dsp:txBody>
      <dsp:txXfrm>
        <a:off x="3610365" y="4302339"/>
        <a:ext cx="2865023" cy="4631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205D8-9881-4EB3-AD6C-4027E6251366}">
      <dsp:nvSpPr>
        <dsp:cNvPr id="0" name=""/>
        <dsp:cNvSpPr/>
      </dsp:nvSpPr>
      <dsp:spPr>
        <a:xfrm>
          <a:off x="499782" y="583"/>
          <a:ext cx="3019518" cy="18117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敲定目标期刊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99782" y="583"/>
        <a:ext cx="3019518" cy="1811711"/>
      </dsp:txXfrm>
    </dsp:sp>
    <dsp:sp modelId="{4F25EA43-ACEC-4328-BA1B-F235EF7319F0}">
      <dsp:nvSpPr>
        <dsp:cNvPr id="0" name=""/>
        <dsp:cNvSpPr/>
      </dsp:nvSpPr>
      <dsp:spPr>
        <a:xfrm>
          <a:off x="4143073" y="32759"/>
          <a:ext cx="3019518" cy="1811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阅读投稿指南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143073" y="32759"/>
        <a:ext cx="3019518" cy="1811711"/>
      </dsp:txXfrm>
    </dsp:sp>
    <dsp:sp modelId="{B015F047-1A72-4951-878F-0049609B5590}">
      <dsp:nvSpPr>
        <dsp:cNvPr id="0" name=""/>
        <dsp:cNvSpPr/>
      </dsp:nvSpPr>
      <dsp:spPr>
        <a:xfrm>
          <a:off x="7642505" y="0"/>
          <a:ext cx="3019518" cy="1811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调整文章格式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7642505" y="0"/>
        <a:ext cx="3019518" cy="1811711"/>
      </dsp:txXfrm>
    </dsp:sp>
    <dsp:sp modelId="{1A2B6D73-6752-41AE-BD13-88DEE6697A8A}">
      <dsp:nvSpPr>
        <dsp:cNvPr id="0" name=""/>
        <dsp:cNvSpPr/>
      </dsp:nvSpPr>
      <dsp:spPr>
        <a:xfrm>
          <a:off x="499782" y="2114246"/>
          <a:ext cx="3019518" cy="18117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应对审稿意见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99782" y="2114246"/>
        <a:ext cx="3019518" cy="1811711"/>
      </dsp:txXfrm>
    </dsp:sp>
    <dsp:sp modelId="{2D3A817A-1285-40B3-82A0-64CACCA9DBEF}">
      <dsp:nvSpPr>
        <dsp:cNvPr id="0" name=""/>
        <dsp:cNvSpPr/>
      </dsp:nvSpPr>
      <dsp:spPr>
        <a:xfrm>
          <a:off x="4145216" y="2114829"/>
          <a:ext cx="3019518" cy="18117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Author Response</a:t>
          </a:r>
        </a:p>
      </dsp:txBody>
      <dsp:txXfrm>
        <a:off x="4145216" y="2114829"/>
        <a:ext cx="3019518" cy="1811711"/>
      </dsp:txXfrm>
    </dsp:sp>
    <dsp:sp modelId="{A0C6A63B-055B-4C0D-9CBF-5E8742902542}">
      <dsp:nvSpPr>
        <dsp:cNvPr id="0" name=""/>
        <dsp:cNvSpPr/>
      </dsp:nvSpPr>
      <dsp:spPr>
        <a:xfrm>
          <a:off x="7642505" y="2114829"/>
          <a:ext cx="3019518" cy="18117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Covering Letter</a:t>
          </a:r>
          <a:endParaRPr lang="en-US" sz="2400" b="1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7642505" y="2114829"/>
        <a:ext cx="3019518" cy="1811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#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#4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8F52E-6041-4D7B-A6D1-3AC8F6BD6A9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F003-5DD9-497A-AD81-475E865C91C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endParaRPr lang="en-US" altLang="zh-CN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21A20-A65E-42C0-87BE-DF142EB6243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10</a:t>
            </a:fld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了解了</a:t>
            </a:r>
            <a:r>
              <a:rPr lang="en-US" altLang="zh-CN" dirty="0"/>
              <a:t>Emerald</a:t>
            </a:r>
            <a:r>
              <a:rPr lang="zh-CN" altLang="en-US" dirty="0"/>
              <a:t>的资源之后，我们来看一下如何在</a:t>
            </a:r>
            <a:r>
              <a:rPr lang="en-US" altLang="zh-CN" dirty="0"/>
              <a:t>Emerald</a:t>
            </a:r>
            <a:r>
              <a:rPr lang="zh-CN" altLang="en-US" dirty="0"/>
              <a:t>的数据库平台获取到这些资源。下面就是</a:t>
            </a:r>
            <a:r>
              <a:rPr lang="en-US" altLang="zh-CN" dirty="0"/>
              <a:t>Emerald</a:t>
            </a:r>
            <a:r>
              <a:rPr lang="zh-CN" altLang="en-US" dirty="0"/>
              <a:t>数据库的链接，在机构范围内输入之后，就可以进入这样一个主页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57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47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在这里我们可以选择添加检索项。对于每个检索项和检索词我们还可以选择它的出现范围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另外还可以通过布尔逻辑运算来限定各个检索词之间的逻辑关系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此外我们还可以进一步地选择所需要的资源类型</a:t>
            </a:r>
            <a:r>
              <a:rPr lang="en-US" altLang="zh-CN" dirty="0"/>
              <a:t>,</a:t>
            </a:r>
            <a:r>
              <a:rPr lang="zh-CN" altLang="en-US" dirty="0"/>
              <a:t>以及文献的出版时间，和权限范围。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433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52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805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不一定是完全符合的，只是给一些查询的方向，确定是否适合，我们还需要关注期刊的主题方向，编委构成等其他的因素。这些信息我们可以在</a:t>
            </a:r>
            <a:r>
              <a:rPr lang="en-US" altLang="zh-CN" dirty="0"/>
              <a:t>Emerald</a:t>
            </a:r>
            <a:r>
              <a:rPr lang="zh-CN" altLang="en-US" dirty="0"/>
              <a:t>平台的期刊主页找到。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07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7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首先，向大家介绍一下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成立于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1967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年，是由布拉德福德大学的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名学者共同创立的。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在创立之初就专注于学术出版，目前涵盖管理学、工程学、图情学及其他人文社会科学，经过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年的发展，已经成为世界上重要的人文社科出版社之一。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将知识管理理论和知识框架应用于日常管理活动中</a:t>
            </a:r>
            <a:endParaRPr lang="en-US" altLang="zh-CN" dirty="0"/>
          </a:p>
          <a:p>
            <a:r>
              <a:rPr lang="zh-CN" altLang="en-US" dirty="0"/>
              <a:t>知识管理在企业中的应用（绩效管理，财务决策，支持营销流程等）</a:t>
            </a:r>
            <a:endParaRPr lang="en-US" altLang="zh-CN" dirty="0"/>
          </a:p>
          <a:p>
            <a:r>
              <a:rPr lang="zh-CN" altLang="en-US" dirty="0"/>
              <a:t>利用信息技术发展知识管理等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85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南农发表</a:t>
            </a:r>
            <a:r>
              <a:rPr lang="en-US" altLang="zh-CN" dirty="0"/>
              <a:t>3</a:t>
            </a:r>
            <a:r>
              <a:rPr lang="zh-CN" altLang="en-US" dirty="0"/>
              <a:t>篇文章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74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95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46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95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 err="1"/>
              <a:t>WoS</a:t>
            </a:r>
            <a:r>
              <a:rPr lang="zh-CN" altLang="en-US" dirty="0"/>
              <a:t>左侧的导览栏，还可以限定不同的研究类别，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782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82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接下来是英语学术论文的写作，浙大的老师们</a:t>
            </a:r>
            <a:r>
              <a:rPr lang="zh-CN" altLang="zh-CN" sz="1800" dirty="0">
                <a:effectLst/>
                <a:ea typeface="华文宋体" panose="02010600040101010101" pitchFamily="2" charset="-122"/>
              </a:rPr>
              <a:t>，在学术论文这一块有很多值得我们学习的经验，作为学术出版社，我们</a:t>
            </a:r>
            <a:r>
              <a:rPr lang="zh-CN" altLang="en-US" sz="1800" dirty="0">
                <a:effectLst/>
                <a:ea typeface="华文宋体" panose="02010600040101010101" pitchFamily="2" charset="-122"/>
              </a:rPr>
              <a:t>了解到论文写作相关的经验大多是行业内</a:t>
            </a:r>
            <a:r>
              <a:rPr lang="zh-CN" altLang="zh-CN" sz="1800" dirty="0">
                <a:effectLst/>
                <a:ea typeface="华文宋体" panose="02010600040101010101" pitchFamily="2" charset="-122"/>
              </a:rPr>
              <a:t>约定俗称的</a:t>
            </a:r>
            <a:r>
              <a:rPr lang="zh-CN" altLang="en-US" sz="1800" dirty="0">
                <a:effectLst/>
                <a:ea typeface="华文宋体" panose="02010600040101010101" pitchFamily="2" charset="-122"/>
              </a:rPr>
              <a:t>一些做法</a:t>
            </a:r>
            <a:r>
              <a:rPr lang="zh-CN" altLang="zh-CN" sz="1800" dirty="0">
                <a:effectLst/>
                <a:ea typeface="华文宋体" panose="02010600040101010101" pitchFamily="2" charset="-122"/>
              </a:rPr>
              <a:t>，</a:t>
            </a:r>
            <a:r>
              <a:rPr lang="zh-CN" altLang="en-US" sz="1800" dirty="0">
                <a:effectLst/>
                <a:ea typeface="华文宋体" panose="02010600040101010101" pitchFamily="2" charset="-122"/>
              </a:rPr>
              <a:t>和从编辑们收集的建议，在这里和老师们分享一下</a:t>
            </a:r>
            <a:r>
              <a:rPr lang="zh-CN" altLang="zh-CN" sz="1800" dirty="0">
                <a:effectLst/>
                <a:ea typeface="华文宋体" panose="02010600040101010101" pitchFamily="2" charset="-122"/>
              </a:rPr>
              <a:t>。希望听完后也能给我们一些建议。</a:t>
            </a:r>
            <a:endParaRPr lang="en-US" altLang="zh-CN" sz="1800" dirty="0">
              <a:effectLst/>
              <a:ea typeface="华文宋体" panose="020106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effectLst/>
              <a:ea typeface="华文宋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0E6F7-6FF1-408A-93ED-AF18F5D13E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0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我们的客户和作者群遍布全球 覆盖</a:t>
            </a:r>
            <a:r>
              <a:rPr lang="en-US" altLang="zh-CN" dirty="0"/>
              <a:t>times</a:t>
            </a:r>
            <a:r>
              <a:rPr lang="zh-CN" altLang="en-US" dirty="0"/>
              <a:t>高等教育排名前</a:t>
            </a:r>
            <a:r>
              <a:rPr lang="en-US" altLang="zh-CN" dirty="0"/>
              <a:t>200</a:t>
            </a:r>
            <a:r>
              <a:rPr lang="zh-CN" altLang="en-US" dirty="0"/>
              <a:t>的大学 和金融时报百强商学院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以研究型论文为例，和大家分享后面的内容。这里展示了研究型论文的结构，大家肯定是再熟悉不过了，不是说照搬结构，可以根据自己的内容对结构进行调整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以这两篇</a:t>
            </a:r>
            <a:r>
              <a:rPr lang="en-US" altLang="zh-CN" dirty="0"/>
              <a:t>Emerald</a:t>
            </a:r>
            <a:r>
              <a:rPr lang="zh-CN" altLang="en-US" dirty="0"/>
              <a:t>高下载量文章结构为例，可以看见虽然段落名称和安排不同，但整体上还是遵从了刚才提到的论文结构的。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在实际写作过程中 一般建议先从文章的主题部分也就是正文入手 正文又以方法论结果和讨论为核心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0E6F7-6FF1-408A-93ED-AF18F5D13E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09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0E6F7-6FF1-408A-93ED-AF18F5D13E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316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相对于更为复杂与学术的正文 这三个部分更重要的定位在于文章推广 他们是重点检索区域 有着吸引观众的作用 写得好的话提高被发现 被阅读 被引用的概率 同时这些内容也是给主编的一次印象  </a:t>
            </a:r>
            <a:endParaRPr lang="en-US" altLang="zh-CN" dirty="0"/>
          </a:p>
          <a:p>
            <a:r>
              <a:rPr lang="zh-CN" altLang="en-US" dirty="0"/>
              <a:t>所以作者要去考虑潜在读者会检索什么样的关键词 在此基础上选择合适的用词用句 在完成以后邀请同行阅读 看看他们是否产生兴趣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标题是</a:t>
            </a:r>
            <a:r>
              <a:rPr lang="zh-CN" altLang="zh-CN" sz="1800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科研成果的精炼概述，</a:t>
            </a:r>
            <a:r>
              <a:rPr lang="zh-CN" altLang="en-US" sz="1800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它</a:t>
            </a:r>
            <a:r>
              <a:rPr lang="zh-CN" altLang="zh-CN" sz="1800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使读者查找文献时快速准确了解主要内容，缩小研究范围。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在撰写标题时，有三个原则可以遵守：简练、具体、避免观点外露；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英文期刊文章的标题力求简练，尽量在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个单词以内（我们还是以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TOP Download 10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篇论文为例，可以看到大部分论文都没有超过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字）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不常被检索的词可以删去。例如在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写中文论文时，很多情况下会用关于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……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的研究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为标题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，而在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拟写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英文论文的标题时则是不必要的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，因为它是一种通用词，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华文宋体" panose="02010600040101010101" pitchFamily="2" charset="-122"/>
                <a:cs typeface="Times New Roman" panose="02020603050405020304" pitchFamily="18" charset="0"/>
              </a:rPr>
              <a:t>不具有独立检索意义，不会成为作者查找文献的入口</a:t>
            </a:r>
            <a:r>
              <a:rPr lang="zh-CN" altLang="en-US" sz="1800" dirty="0">
                <a:solidFill>
                  <a:srgbClr val="000000"/>
                </a:solidFill>
                <a:effectLst/>
                <a:ea typeface="华文宋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其次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，标题拟定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也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不能过于笼统，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让读者不清楚具体的研究内容，为此，标题中可以包含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研究方法、具体对象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等信息；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最后，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73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一般而言，摘要会包括研究目的、研究方法、研究发现、研究价值、研究意义这几个内容，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采用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的是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结构型摘要，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平台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用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醒目的字体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(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加粗、全部大写、或斜体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)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直接标出内容提要。通过下面的例子，大家可以很直观的看到，重点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内容都用小标题重点呈现了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关键词在文章检索与推广方面有许多应用场景，例如主编邀请评审，搜索引擎检索，索引库在处理</a:t>
            </a:r>
            <a:r>
              <a:rPr lang="en-US" altLang="zh-CN" dirty="0" err="1"/>
              <a:t>MetaData</a:t>
            </a:r>
            <a:r>
              <a:rPr lang="zh-CN" altLang="en-US" dirty="0"/>
              <a:t>时都会使用到关键词；</a:t>
            </a:r>
            <a:endParaRPr lang="en-US" altLang="zh-CN" dirty="0"/>
          </a:p>
          <a:p>
            <a:r>
              <a:rPr lang="zh-CN" altLang="en-US" dirty="0"/>
              <a:t>关键词数量需要遵循期刊要求，一般为</a:t>
            </a:r>
            <a:r>
              <a:rPr lang="en-US" altLang="zh-CN" dirty="0"/>
              <a:t>4~6</a:t>
            </a:r>
            <a:r>
              <a:rPr lang="zh-CN" altLang="en-US" dirty="0"/>
              <a:t>个</a:t>
            </a:r>
            <a:endParaRPr lang="en-US" altLang="zh-CN" dirty="0"/>
          </a:p>
          <a:p>
            <a:r>
              <a:rPr lang="zh-CN" altLang="en-US" dirty="0"/>
              <a:t>在选择关键词时，需要注意关键词要与主题相关，并且属于细分学科领域，它也可以是研究方法；</a:t>
            </a:r>
            <a:endParaRPr lang="en-US" altLang="zh-CN" dirty="0"/>
          </a:p>
          <a:p>
            <a:r>
              <a:rPr lang="zh-CN" altLang="en-US" dirty="0"/>
              <a:t>此外，关键词也可以起到扩充国际视野的作用，以下面例子的第一篇文章为例，标橙色的部分被作者选取作为了论文关键词，作者在实际编辑关键词时，不仅用了</a:t>
            </a:r>
            <a:r>
              <a:rPr lang="en-US" altLang="zh-CN" dirty="0"/>
              <a:t>TikTok</a:t>
            </a:r>
            <a:r>
              <a:rPr lang="zh-CN" altLang="en-US" dirty="0"/>
              <a:t>，还在后面加上了</a:t>
            </a:r>
            <a:r>
              <a:rPr lang="en-US" altLang="zh-CN" dirty="0" err="1"/>
              <a:t>douyin</a:t>
            </a:r>
            <a:r>
              <a:rPr lang="zh-CN" altLang="en-US" dirty="0"/>
              <a:t>，这样保证国内外读者都能够通过关键词检索到。</a:t>
            </a:r>
            <a:endParaRPr lang="en-US" altLang="zh-CN" dirty="0"/>
          </a:p>
          <a:p>
            <a:r>
              <a:rPr lang="zh-CN" altLang="en-US" dirty="0"/>
              <a:t>我们再来看下面</a:t>
            </a:r>
            <a:r>
              <a:rPr lang="en-US" altLang="zh-CN" dirty="0"/>
              <a:t>4</a:t>
            </a:r>
            <a:r>
              <a:rPr lang="zh-CN" altLang="en-US" dirty="0"/>
              <a:t>篇文章，会发现许多作者会直接从标题中提取关键词组，这也不失为一个办法；</a:t>
            </a:r>
            <a:endParaRPr lang="en-US" altLang="zh-CN" dirty="0"/>
          </a:p>
          <a:p>
            <a:r>
              <a:rPr lang="zh-CN" altLang="en-US" dirty="0"/>
              <a:t>所以我们要让重要的关键词多多在标题，摘要和关键词中显示，提高它出现的频率，这样就会有可能出现在平台检索结果中比较靠前的位置。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当然，我们也要注意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避免使用尚未广泛接受的缩写，难被读者检索到的话，就白白浪费了一个关键词。</a:t>
            </a: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首先我们来了解一下</a:t>
            </a:r>
            <a:r>
              <a:rPr lang="en-US" altLang="zh-CN" dirty="0"/>
              <a:t>emerald</a:t>
            </a:r>
            <a:r>
              <a:rPr lang="zh-CN" altLang="en-US" dirty="0"/>
              <a:t>资源，主要分为期刊、图书和案例集三大类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文章的各部分到这里基本上就完成了，还剩最后两点需要注意。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68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致谢部分值得一提的是授权问题，如果文章出现了第三方的数据图表  就需要去第三方去获取授权 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并出版社的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permission request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上签字表示已或授权  </a:t>
            </a:r>
            <a:r>
              <a:rPr lang="zh-CN" altLang="en-US" dirty="0"/>
              <a:t>没有获得许可的话就算作一种侵权行为，出版社也不会帮忙发表文章的。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另外一个是参考文献，大家一定要分清楚</a:t>
            </a:r>
            <a:r>
              <a:rPr lang="en-US" altLang="zh-CN" dirty="0"/>
              <a:t>Harvard, APA, MLA</a:t>
            </a:r>
            <a:r>
              <a:rPr lang="zh-CN" altLang="en-US" dirty="0"/>
              <a:t>三种参考文献格式。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在参考文献部分，我们需要关注参考文献的数量、格式、年份、质量、以及英文论文的占比；</a:t>
            </a:r>
            <a:endParaRPr lang="en-US" altLang="zh-CN" dirty="0"/>
          </a:p>
          <a:p>
            <a:r>
              <a:rPr lang="zh-CN" altLang="en-US" dirty="0"/>
              <a:t>在数量上，我们可以看到以下数据，我们可以看到</a:t>
            </a:r>
            <a:endParaRPr lang="en-US" altLang="zh-CN" dirty="0"/>
          </a:p>
          <a:p>
            <a:r>
              <a:rPr lang="zh-CN" altLang="en-US" dirty="0"/>
              <a:t>紧跟研究背景的。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38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完成论文之后，就进入到了投稿环节。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这里有很详尽的格式的要求，这里列出了一些较为常见的要求和一般标准</a:t>
            </a:r>
            <a:endParaRPr lang="en-US" altLang="zh-CN" dirty="0"/>
          </a:p>
          <a:p>
            <a:r>
              <a:rPr lang="zh-CN" altLang="en-US" dirty="0"/>
              <a:t>常疑惑的 图标是否单独提交  </a:t>
            </a:r>
            <a:endParaRPr lang="en-US" altLang="zh-CN" dirty="0"/>
          </a:p>
          <a:p>
            <a:r>
              <a:rPr lang="zh-CN" altLang="en-US" dirty="0"/>
              <a:t>如果我们实在没有找到相关的信息时，我们可以再文中对应位置插入图表。。。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00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这里有很详尽的格式的要求，这里列出了一些较为常见的要求和一般标准</a:t>
            </a:r>
            <a:endParaRPr lang="en-US" altLang="zh-CN" dirty="0"/>
          </a:p>
          <a:p>
            <a:r>
              <a:rPr lang="zh-CN" altLang="en-US" dirty="0"/>
              <a:t>常疑惑的 图标是否单独提交  </a:t>
            </a:r>
            <a:endParaRPr lang="en-US" altLang="zh-CN" dirty="0"/>
          </a:p>
          <a:p>
            <a:r>
              <a:rPr lang="zh-CN" altLang="en-US" dirty="0"/>
              <a:t>如果我们实在没有找到相关的信息时，我们可以再文中对应位置插入图表。。。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这里有很详尽的格式的要求，这里列出了一些较为常见的要求和一般标准</a:t>
            </a:r>
            <a:endParaRPr lang="en-US" altLang="zh-CN" dirty="0"/>
          </a:p>
          <a:p>
            <a:r>
              <a:rPr lang="zh-CN" altLang="en-US" dirty="0"/>
              <a:t>常疑惑的 图标是否单独提交  </a:t>
            </a:r>
            <a:endParaRPr lang="en-US" altLang="zh-CN" dirty="0"/>
          </a:p>
          <a:p>
            <a:r>
              <a:rPr lang="zh-CN" altLang="en-US" dirty="0"/>
              <a:t>如果我们实在没有找到相关的信息时，我们可以再文中对应位置插入图表。。。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74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这里有很详尽的格式的要求，这里列出了一些较为常见的要求和一般标准</a:t>
            </a:r>
            <a:endParaRPr lang="en-US" altLang="zh-CN" dirty="0"/>
          </a:p>
          <a:p>
            <a:r>
              <a:rPr lang="zh-CN" altLang="en-US" dirty="0"/>
              <a:t>常疑惑的 图标是否单独提交  </a:t>
            </a:r>
            <a:endParaRPr lang="en-US" altLang="zh-CN" dirty="0"/>
          </a:p>
          <a:p>
            <a:r>
              <a:rPr lang="zh-CN" altLang="en-US" dirty="0"/>
              <a:t>如果我们实在没有找到相关的信息时，我们可以再文中对应位置插入图表。。。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975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cs typeface="+mn-cs"/>
              </a:rPr>
              <a:t>在修改完格式以后就可以开始进行投稿操作了。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当我们决定向这本期刊投稿时，我们需要注意的是，论文正文不能包含任何作者信息，同时，我们建议大家再投稿的时候附上一封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用来陈述向这本期刊投稿的原因。如果我们这篇文章的研究方向是一个新的思路，则更要在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中说明，不然就很可能被直接判定为不符合期刊主题被拒稿了。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是作者和主编交流的一个机会，所以大家一定要注意把握。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endParaRPr lang="en-US" altLang="zh-CN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21A20-A65E-42C0-87BE-DF142EB6243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5</a:t>
            </a:fld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Emerald</a:t>
            </a:r>
            <a:r>
              <a:rPr lang="zh-CN" altLang="en-US" dirty="0"/>
              <a:t>所有期刊都是通过</a:t>
            </a:r>
            <a:r>
              <a:rPr lang="en-US" altLang="zh-CN" dirty="0" err="1"/>
              <a:t>ScholarOne</a:t>
            </a:r>
            <a:r>
              <a:rPr lang="zh-CN" altLang="en-US" dirty="0"/>
              <a:t>进行投稿的</a:t>
            </a:r>
            <a:endParaRPr lang="en-US" altLang="zh-CN" dirty="0"/>
          </a:p>
          <a:p>
            <a:r>
              <a:rPr lang="zh-CN" altLang="en-US" dirty="0"/>
              <a:t>每一本不同的期刊都需要注册一个</a:t>
            </a:r>
            <a:r>
              <a:rPr lang="en-US" altLang="zh-CN" dirty="0" err="1"/>
              <a:t>ScholarOne</a:t>
            </a:r>
            <a:r>
              <a:rPr lang="zh-CN" altLang="en-US" dirty="0"/>
              <a:t>的账号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将文章向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期刊投稿以后，就进入到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评审流程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给大家展示了一下审稿过程中几个重要的流程节点。首先文章会由出版商进行初选，看看是否符合国际出版范式，通过初选的文章会交给主编进行初审，查看是否符合期刊的主题范畴，符合的话就会分配审稿人，进行同行评审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采用的都是两轮同行双盲评审。评审结束后，评审人会将评审意见交给主编，由主编做最后的决定，是接受，修改还是拒稿。整个的审稿周期在理想情况下会持续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个月，但最终还是要看不同期刊的具体情况。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审稿的流程中提到了修改的环节，其实大部分文章在最终收稿之前都需要经历修改这一步，甚至我们看到有的稿件经过了</a:t>
            </a:r>
            <a:r>
              <a:rPr lang="en-US" altLang="zh-CN" dirty="0"/>
              <a:t>3-4</a:t>
            </a:r>
            <a:r>
              <a:rPr lang="zh-CN" altLang="en-US" dirty="0"/>
              <a:t>轮修改才被接受。针对审稿意见以及修改我们也是和樊教授进行了对话，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315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8F003-5DD9-497A-AD81-475E865C91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689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全部内容，如果有疑问的话，可以通过邮箱来联系我们，非常感谢大家的聆听。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71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期刊方面，在管理学领域共有</a:t>
            </a:r>
            <a:r>
              <a:rPr lang="en-US" altLang="zh-CN" dirty="0"/>
              <a:t>283</a:t>
            </a:r>
            <a:r>
              <a:rPr lang="zh-CN" altLang="en-US" dirty="0"/>
              <a:t>种期刊 是该研究领域单一出版量最大的出版社之一   范围涵盖了管理学五大分支学科 </a:t>
            </a:r>
            <a:r>
              <a:rPr lang="zh-CN" altLang="en-US" sz="1200" dirty="0"/>
              <a:t>管理科学与工程   工商管理   公共管理</a:t>
            </a:r>
          </a:p>
          <a:p>
            <a:pPr marL="0" indent="0">
              <a:buNone/>
            </a:pPr>
            <a:r>
              <a:rPr lang="zh-CN" altLang="en-US" sz="1200" dirty="0"/>
              <a:t>图书情报学   农林经济管理  </a:t>
            </a:r>
            <a:endParaRPr lang="en-US" altLang="zh-CN" sz="1200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emerald</a:t>
            </a:r>
            <a:r>
              <a:rPr lang="zh-CN" altLang="en-US" dirty="0"/>
              <a:t>的优势学科包含</a:t>
            </a:r>
            <a:endParaRPr lang="en-US" altLang="zh-CN" dirty="0"/>
          </a:p>
          <a:p>
            <a:r>
              <a:rPr lang="zh-CN" altLang="en-US" dirty="0"/>
              <a:t>商业管理与战略，信息知识管理，图书馆学，市场营销，运营物流五大专集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体量不是很大，但很有学科特色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11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8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7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066E75"/>
                </a:solidFill>
                <a:latin typeface="造字工房言宋（非商用）常规体" pitchFamily="2" charset="-122"/>
                <a:ea typeface="造字工房言宋（非商用）常规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066E75"/>
                </a:solidFill>
                <a:latin typeface="造字工房言宋（非商用）常规体" pitchFamily="2" charset="-122"/>
                <a:ea typeface="造字工房言宋（非商用）常规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2027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47489"/>
            <a:ext cx="10515600" cy="2852737"/>
          </a:xfrm>
        </p:spPr>
        <p:txBody>
          <a:bodyPr anchor="b">
            <a:normAutofit/>
          </a:bodyPr>
          <a:lstStyle>
            <a:lvl1pPr>
              <a:defRPr sz="6000" b="1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50272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860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46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632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51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47489"/>
            <a:ext cx="10515600" cy="2852737"/>
          </a:xfrm>
        </p:spPr>
        <p:txBody>
          <a:bodyPr anchor="b">
            <a:normAutofit/>
          </a:bodyPr>
          <a:lstStyle>
            <a:lvl1pPr>
              <a:defRPr sz="6000" b="1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50272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63851-9D81-4FD8-B5C6-127BFDC8F602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0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EE8EF-8E44-C2DC-27F1-EDC0303DD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530589-0E8A-858A-7CF4-E38D9F8F4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8D9494-6980-27E1-09EA-D6662AD8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01D52C-DDB9-69B7-9406-212E7A53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B7D43-4C82-70E7-D0AC-F54EC38A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442F2F-8210-20B4-F65A-F73973EA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A8F33-89D8-A025-BB88-862795A33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7E1FAD-78BB-B362-FCD6-A45246DC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4EE1E7-DFCE-5006-8815-B46FE578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4D59B-BD3C-66B3-E04B-991758ED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02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928F-9FE1-B6D1-B926-6557364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C6B0B5-667B-3E1B-0CBD-E3DBCD50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92F75-DD1D-E4CA-2CC1-7AFA6F18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58E378-6777-9CCA-C811-459BE190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A4F6E3-F675-0AC3-6F55-592D7336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04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74381-9BAC-5108-C744-025F212C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F1563C-2524-26FA-1E93-D1094DD8C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F068A9-4CE6-B882-79BE-28DA08D2D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92F12B-5568-929A-6980-1B074599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BE9594-7ABD-CEE9-29E0-193BFC63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CDEF19-E0F8-D76B-1847-FC96A78F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77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E76C3-2E17-398D-7B71-E9BBD606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BF73E4-2E3A-F3EE-B516-80490AE15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23134D-DD08-811D-57A9-8F2EA8EB3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7EE8AE-74BA-792A-C81B-43A95DA77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F365A5B-1E4B-6EC8-170E-FA7678627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D24E77A-D198-9209-1A33-D79DA1C5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E7F7C4-5E94-5A8C-50B6-A879F4E5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1E7363-91B4-8CA2-8163-AEABF947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29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368E8A-BFDF-DAD5-A6BA-12CEA271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47980C-06A6-22F2-B7F2-6FA57F53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DB650C-F7A3-6D12-086F-B75DEC38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F13333-DF21-E57A-8807-F40BE86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387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3311D9-2D04-F08C-C671-3708716F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8C6A82-DE23-476A-393C-DE28F9F3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D9ACA3-CF61-A788-9E90-BA6C32F2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413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78E287-E85B-F338-C330-B5925A22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30AC1D-E813-129D-D2E6-DE51770A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0F481E-BD99-DFB5-F93C-3387E0EB2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F9901D-E3BE-0AE4-6EBA-BF916C4A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1E557B-0B18-A836-682F-693C005F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2A0F3C-9DDF-F8B0-E4BF-AEB89E57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24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D6D6AC-5FB3-ADE3-105C-CDD1894D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896FC3-EE88-F9D1-7543-FD7437B27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322AD-01A0-96E4-9B3F-05FA831E3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45F69B-5B07-0504-6759-F90BA965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191782-707D-A213-65DB-D8C2715D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4623D7-AAF9-F976-4EAD-071484F5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90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46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71B140-9D1B-4AD2-F8D6-43837C3F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A1470A-80BA-E8ED-D851-6623D3BEE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ADB4E5-0E63-B6A1-3C67-53DD29FB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8C9B24-8DF1-DF6E-ACF5-784BA32A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CD784-074F-5272-AC2A-6F669785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431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86271B-EDD5-1B64-7F8B-84DF95BDB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2EFF27-2FE5-16B8-AC24-3C6F1FD9D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6FCE17-3D55-6D95-C79A-14642FBB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A5D56B-D0C6-15E6-EF4B-F0B25A2D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4E5A68-E15F-3D8A-F61B-42574752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79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DCF1-535F-B640-82FC-30A92388BB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977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DD7931A-DDD8-879B-248F-67FDA899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B4242A-69C1-2341-FCD7-FA32C800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C6733F-84E7-D376-E99C-4936BF336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2105FE-EA96-4C7B-B3A5-EECC7677194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373D2B-8922-A4A3-054F-ADEDDDC4E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F4803-CCD7-4129-54A9-4152B0F31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ADD306-C6B1-4F32-B600-528D8E393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6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erald.com/insight/content/doi/10.1108/JKM-07-2022-0589/full/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34662" y="1437815"/>
            <a:ext cx="9574924" cy="1395051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数据库：文献检索与写作投稿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50124" y="3108966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童婷 </a:t>
            </a:r>
            <a:r>
              <a:rPr lang="en-US" altLang="zh-CN" sz="1800" dirty="0"/>
              <a:t>pub5@emeraldinsight.com.cn</a:t>
            </a:r>
          </a:p>
          <a:p>
            <a:r>
              <a:rPr lang="zh-CN" altLang="en-US" sz="1800" dirty="0"/>
              <a:t>焦琬沙 </a:t>
            </a:r>
            <a:r>
              <a:rPr lang="en-US" altLang="zh-CN" sz="1800" dirty="0"/>
              <a:t>pub2@emeraldinsight.com.cn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DBCDEA5-0DAE-387B-3FCF-D0AC07120E7E}"/>
              </a:ext>
            </a:extLst>
          </p:cNvPr>
          <p:cNvSpPr/>
          <p:nvPr/>
        </p:nvSpPr>
        <p:spPr>
          <a:xfrm>
            <a:off x="6171674" y="1866009"/>
            <a:ext cx="4889414" cy="3633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118BBCF-7D9A-2640-771B-E01F46F2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19" y="554368"/>
            <a:ext cx="4568600" cy="714733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</a:rPr>
              <a:t>南京农业大学 </a:t>
            </a:r>
            <a:r>
              <a:rPr lang="en-US" altLang="zh-CN" sz="2800" b="1" dirty="0">
                <a:latin typeface="微软雅黑" panose="020B0503020204020204" pitchFamily="34" charset="-122"/>
              </a:rPr>
              <a:t>&amp; Emerald</a:t>
            </a:r>
            <a:endParaRPr lang="en-GB" altLang="zh-CN" sz="2800" b="1" dirty="0">
              <a:latin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268569-90B3-2B32-EEB5-ACD0CAE399C5}"/>
              </a:ext>
            </a:extLst>
          </p:cNvPr>
          <p:cNvSpPr txBox="1"/>
          <p:nvPr/>
        </p:nvSpPr>
        <p:spPr>
          <a:xfrm>
            <a:off x="967363" y="2197123"/>
            <a:ext cx="4811635" cy="2128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发表文章</a:t>
            </a:r>
            <a:r>
              <a:rPr lang="en-US" altLang="zh-CN" b="1" dirty="0">
                <a:solidFill>
                  <a:srgbClr val="C558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篇，共有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位作者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作者院系：经济管理学院、</a:t>
            </a:r>
            <a:r>
              <a:rPr lang="zh-CN" altLang="en-US" b="1" dirty="0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信息管理学院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、公共管理学院、人文与社会发展学院等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0"/>
              </a:spcAft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530CE8B-5DA5-BF8A-70D8-670E5615D8EE}"/>
              </a:ext>
            </a:extLst>
          </p:cNvPr>
          <p:cNvSpPr txBox="1"/>
          <p:nvPr/>
        </p:nvSpPr>
        <p:spPr>
          <a:xfrm>
            <a:off x="6318820" y="2703786"/>
            <a:ext cx="4742268" cy="2357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China Agricultural Economic Review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 err="1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Aslib</a:t>
            </a:r>
            <a:r>
              <a:rPr lang="en-US" altLang="zh-CN" sz="1600" b="1" dirty="0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Journal of Information Management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Electronic Library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Industrial Management &amp; Data Systems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57E92A-CA45-C01A-AAC1-E3051FB8985A}"/>
              </a:ext>
            </a:extLst>
          </p:cNvPr>
          <p:cNvSpPr txBox="1"/>
          <p:nvPr/>
        </p:nvSpPr>
        <p:spPr>
          <a:xfrm>
            <a:off x="6589630" y="2197123"/>
            <a:ext cx="1356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热门期刊：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关于举办南京农业大学2023年全国科技活动周暨科普活动周的通知">
            <a:extLst>
              <a:ext uri="{FF2B5EF4-FFF2-40B4-BE49-F238E27FC236}">
                <a16:creationId xmlns:a16="http://schemas.microsoft.com/office/drawing/2014/main" id="{92283940-A0EF-D8C7-8123-A886E700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17" y="4262968"/>
            <a:ext cx="473392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25D2178-5B95-5EB9-5C49-ED8F660C65DB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>
            <a:fillRect/>
          </a:stretch>
        </p:blipFill>
        <p:spPr>
          <a:xfrm>
            <a:off x="831850" y="1116000"/>
            <a:ext cx="4330318" cy="2594889"/>
          </a:xfrm>
          <a:prstGeom prst="roundRect">
            <a:avLst/>
          </a:prstGeom>
          <a:ln w="3175"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文献检索与分析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www.emerald.com/insight</a:t>
            </a:r>
          </a:p>
          <a:p>
            <a:endParaRPr lang="zh-CN" altLang="en-US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898A298-95F7-8E02-4564-FA08B684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4" y="326971"/>
            <a:ext cx="2326990" cy="670741"/>
          </a:xfrm>
        </p:spPr>
        <p:txBody>
          <a:bodyPr>
            <a:normAutofit/>
          </a:bodyPr>
          <a:lstStyle/>
          <a:p>
            <a:r>
              <a:rPr lang="en-US" altLang="zh-CN" b="1" dirty="0"/>
              <a:t>1. </a:t>
            </a:r>
            <a:r>
              <a:rPr lang="zh-CN" altLang="en-US" b="1" dirty="0"/>
              <a:t>论文检索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89196A-3EDD-881C-1AC4-0682471869A7}"/>
              </a:ext>
            </a:extLst>
          </p:cNvPr>
          <p:cNvSpPr txBox="1"/>
          <p:nvPr/>
        </p:nvSpPr>
        <p:spPr>
          <a:xfrm>
            <a:off x="2736894" y="487202"/>
            <a:ext cx="7636817" cy="37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如何检索</a:t>
            </a:r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近五年与“知识管理”，“信息服务”相关的文献？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84C349-4B99-028C-D370-EFACF9AFC4E5}"/>
              </a:ext>
            </a:extLst>
          </p:cNvPr>
          <p:cNvSpPr txBox="1"/>
          <p:nvPr/>
        </p:nvSpPr>
        <p:spPr>
          <a:xfrm>
            <a:off x="1229711" y="1134814"/>
            <a:ext cx="69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1: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通过南京农业大学图书馆，登录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 Insight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33BF8E-8075-8390-3CC7-9F24A44CA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34"/>
          <a:stretch/>
        </p:blipFill>
        <p:spPr>
          <a:xfrm>
            <a:off x="2193891" y="1778350"/>
            <a:ext cx="7498749" cy="47974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9331F012-5D0D-195E-E806-543A45BEDA74}"/>
              </a:ext>
            </a:extLst>
          </p:cNvPr>
          <p:cNvSpPr/>
          <p:nvPr/>
        </p:nvSpPr>
        <p:spPr>
          <a:xfrm>
            <a:off x="2900855" y="2768426"/>
            <a:ext cx="460354" cy="327922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7E5BA46-24AD-9C8C-FB00-2C42496D0AAA}"/>
              </a:ext>
            </a:extLst>
          </p:cNvPr>
          <p:cNvSpPr/>
          <p:nvPr/>
        </p:nvSpPr>
        <p:spPr>
          <a:xfrm>
            <a:off x="4792717" y="5923467"/>
            <a:ext cx="1494571" cy="652290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86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B246FB7-DA8E-4716-8DB7-2C62C7C72009}"/>
              </a:ext>
            </a:extLst>
          </p:cNvPr>
          <p:cNvSpPr/>
          <p:nvPr/>
        </p:nvSpPr>
        <p:spPr>
          <a:xfrm>
            <a:off x="-12112" y="96252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1460AC-0965-4DDC-A4BD-1CBEC3495FA4}"/>
              </a:ext>
            </a:extLst>
          </p:cNvPr>
          <p:cNvGrpSpPr/>
          <p:nvPr/>
        </p:nvGrpSpPr>
        <p:grpSpPr>
          <a:xfrm>
            <a:off x="4721119" y="1640186"/>
            <a:ext cx="2737650" cy="753460"/>
            <a:chOff x="6448968" y="920764"/>
            <a:chExt cx="3263467" cy="88171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E6CDB6A-2153-41B0-963F-35633B0FC1B1}"/>
                </a:ext>
              </a:extLst>
            </p:cNvPr>
            <p:cNvSpPr/>
            <p:nvPr/>
          </p:nvSpPr>
          <p:spPr>
            <a:xfrm>
              <a:off x="6448968" y="920764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274BAE9-1135-4031-B77A-6B8BC7ABB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检索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-Search</a:t>
              </a:r>
            </a:p>
          </p:txBody>
        </p:sp>
      </p:grp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352BAB94-3647-4D46-9689-E655CBC95E51}"/>
              </a:ext>
            </a:extLst>
          </p:cNvPr>
          <p:cNvSpPr/>
          <p:nvPr/>
        </p:nvSpPr>
        <p:spPr>
          <a:xfrm>
            <a:off x="6693560" y="4170628"/>
            <a:ext cx="1536019" cy="316562"/>
          </a:xfrm>
          <a:prstGeom prst="roundRect">
            <a:avLst>
              <a:gd name="adj" fmla="val 493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F0A0A10-6003-46C5-A7DA-3148C2905778}"/>
              </a:ext>
            </a:extLst>
          </p:cNvPr>
          <p:cNvCxnSpPr>
            <a:cxnSpLocks/>
          </p:cNvCxnSpPr>
          <p:nvPr/>
        </p:nvCxnSpPr>
        <p:spPr>
          <a:xfrm>
            <a:off x="7385871" y="4435809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60B5D6-573F-471B-B39E-8764813F0DCF}"/>
              </a:ext>
            </a:extLst>
          </p:cNvPr>
          <p:cNvGrpSpPr/>
          <p:nvPr/>
        </p:nvGrpSpPr>
        <p:grpSpPr>
          <a:xfrm>
            <a:off x="6658149" y="4770634"/>
            <a:ext cx="1455445" cy="447180"/>
            <a:chOff x="6448968" y="894042"/>
            <a:chExt cx="3263467" cy="881713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CBBFFE3-8096-4274-B3D9-F77A312F4F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8E29F65-D068-41BC-8DDE-47929121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高级检索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 useBgFill="1">
        <p:nvSpPr>
          <p:cNvPr id="11" name="矩形: 圆角 10">
            <a:extLst>
              <a:ext uri="{FF2B5EF4-FFF2-40B4-BE49-F238E27FC236}">
                <a16:creationId xmlns:a16="http://schemas.microsoft.com/office/drawing/2014/main" id="{E556D7B8-81E7-4CC3-A1A5-8AB76777853C}"/>
              </a:ext>
            </a:extLst>
          </p:cNvPr>
          <p:cNvSpPr/>
          <p:nvPr/>
        </p:nvSpPr>
        <p:spPr>
          <a:xfrm>
            <a:off x="6904149" y="3988163"/>
            <a:ext cx="847278" cy="18246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38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49B022AE-84D4-C9C8-31A4-C15B7373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10" y="1174349"/>
            <a:ext cx="8398526" cy="50848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30" y="2930810"/>
            <a:ext cx="942857" cy="8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 b="947"/>
          <a:stretch>
            <a:fillRect/>
          </a:stretch>
        </p:blipFill>
        <p:spPr>
          <a:xfrm>
            <a:off x="9129292" y="2458739"/>
            <a:ext cx="1504762" cy="17546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9160" y="3040600"/>
            <a:ext cx="13078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支持布尔逻辑运算</a:t>
            </a:r>
          </a:p>
        </p:txBody>
      </p:sp>
      <p:sp>
        <p:nvSpPr>
          <p:cNvPr id="17" name="矩形 16"/>
          <p:cNvSpPr/>
          <p:nvPr/>
        </p:nvSpPr>
        <p:spPr>
          <a:xfrm>
            <a:off x="10648670" y="2458739"/>
            <a:ext cx="1387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选择检索词出现的范围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526361" y="3379950"/>
            <a:ext cx="409578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点击添加检索项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可添加至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929" y="5200789"/>
            <a:ext cx="2733333" cy="73333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60814" y="4251801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出版时间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44583" y="4859157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范围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44583" y="1393445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615223" y="1324652"/>
            <a:ext cx="6903166" cy="646331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: 圆顶角 23"/>
          <p:cNvSpPr>
            <a:spLocks noChangeArrowheads="1"/>
          </p:cNvSpPr>
          <p:nvPr/>
        </p:nvSpPr>
        <p:spPr bwMode="auto">
          <a:xfrm rot="16200000">
            <a:off x="2962470" y="2659283"/>
            <a:ext cx="312158" cy="825941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: 圆顶角 24"/>
          <p:cNvSpPr>
            <a:spLocks noChangeArrowheads="1"/>
          </p:cNvSpPr>
          <p:nvPr/>
        </p:nvSpPr>
        <p:spPr bwMode="auto">
          <a:xfrm rot="5400000" flipH="1">
            <a:off x="8207881" y="1984938"/>
            <a:ext cx="341631" cy="1289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9AE1BA-1861-84B4-08BF-16C74922ECC2}"/>
              </a:ext>
            </a:extLst>
          </p:cNvPr>
          <p:cNvSpPr txBox="1"/>
          <p:nvPr/>
        </p:nvSpPr>
        <p:spPr>
          <a:xfrm>
            <a:off x="607326" y="545533"/>
            <a:ext cx="7453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功能，限定检索范围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BEFB07-C18E-DB71-455E-B7838A7E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17" y="1068865"/>
            <a:ext cx="10634367" cy="5332641"/>
          </a:xfrm>
          <a:prstGeom prst="rect">
            <a:avLst/>
          </a:prstGeom>
        </p:spPr>
      </p:pic>
      <p:pic>
        <p:nvPicPr>
          <p:cNvPr id="6" name="图片 5" descr="图片包含 屏幕截图&#10;&#10;描述已自动生成">
            <a:extLst>
              <a:ext uri="{FF2B5EF4-FFF2-40B4-BE49-F238E27FC236}">
                <a16:creationId xmlns:a16="http://schemas.microsoft.com/office/drawing/2014/main" id="{22F7EFF4-0CC7-E22B-40AD-49855E666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9"/>
          <a:stretch/>
        </p:blipFill>
        <p:spPr>
          <a:xfrm>
            <a:off x="8415218" y="2055130"/>
            <a:ext cx="2243912" cy="89362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B1791F5-0FCC-5954-6A19-E73BE74D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498" y="2735547"/>
            <a:ext cx="502441" cy="28328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513A3C-BAC0-7044-E159-15E4B1679859}"/>
              </a:ext>
            </a:extLst>
          </p:cNvPr>
          <p:cNvSpPr txBox="1"/>
          <p:nvPr/>
        </p:nvSpPr>
        <p:spPr>
          <a:xfrm>
            <a:off x="1368375" y="2948751"/>
            <a:ext cx="117293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2491DB-C4DD-6BA7-8A75-2620D414A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498" y="4490025"/>
            <a:ext cx="1791442" cy="36288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9B9CC7-7F04-994F-B268-88B17B69F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873" y="2739514"/>
            <a:ext cx="873207" cy="558632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E439D4-98C1-4072-8CEB-B81E9F2DD07D}"/>
              </a:ext>
            </a:extLst>
          </p:cNvPr>
          <p:cNvSpPr txBox="1"/>
          <p:nvPr/>
        </p:nvSpPr>
        <p:spPr>
          <a:xfrm>
            <a:off x="7600080" y="2735547"/>
            <a:ext cx="686275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下载全文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2FE0066-1223-CCA3-81BB-5179E27B1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873" y="4248452"/>
            <a:ext cx="584739" cy="601374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ED3FB1-FADA-AA2E-CF73-ED7BBA43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163" y="1617215"/>
            <a:ext cx="2243912" cy="128521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0A3122-4749-DFCE-D1A7-7EF27FF83757}"/>
              </a:ext>
            </a:extLst>
          </p:cNvPr>
          <p:cNvSpPr txBox="1"/>
          <p:nvPr/>
        </p:nvSpPr>
        <p:spPr>
          <a:xfrm>
            <a:off x="10683487" y="1922807"/>
            <a:ext cx="12101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根据相关性与时间顺序排序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6E1A4E1-5037-2623-9A81-0285B9842DCB}"/>
              </a:ext>
            </a:extLst>
          </p:cNvPr>
          <p:cNvSpPr txBox="1"/>
          <p:nvPr/>
        </p:nvSpPr>
        <p:spPr>
          <a:xfrm>
            <a:off x="762676" y="456494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浏览检索结果页面</a:t>
            </a:r>
          </a:p>
        </p:txBody>
      </p:sp>
    </p:spTree>
    <p:extLst>
      <p:ext uri="{BB962C8B-B14F-4D97-AF65-F5344CB8AC3E}">
        <p14:creationId xmlns:p14="http://schemas.microsoft.com/office/powerpoint/2010/main" val="3876414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31CD1D-A3A8-3F3A-B463-17D26EBB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74" y="140473"/>
            <a:ext cx="8621851" cy="64424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B668295-3C09-5D53-42D2-A9E6AE8BF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710" y="1677451"/>
            <a:ext cx="1374627" cy="245942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E85AC2E-3346-2F69-94FB-59F047900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256" y="3627527"/>
            <a:ext cx="862601" cy="30724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3EAFEB-E826-58D7-03EB-A5F3418036BF}"/>
              </a:ext>
            </a:extLst>
          </p:cNvPr>
          <p:cNvSpPr txBox="1"/>
          <p:nvPr/>
        </p:nvSpPr>
        <p:spPr>
          <a:xfrm>
            <a:off x="3022053" y="3610333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完整摘要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8F9947-D924-E05D-2004-E2518489D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757" y="3532385"/>
            <a:ext cx="829420" cy="341632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22F4B7-5F40-E598-4D65-AA03C82EB22E}"/>
              </a:ext>
            </a:extLst>
          </p:cNvPr>
          <p:cNvSpPr txBox="1"/>
          <p:nvPr/>
        </p:nvSpPr>
        <p:spPr>
          <a:xfrm>
            <a:off x="7739951" y="3532385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F9B6E8-5D20-C6A1-4A11-C9B69792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757" y="4931308"/>
            <a:ext cx="3071519" cy="1406430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F36F2D-4FFC-0839-6C5D-7BBC8E8EAD96}"/>
              </a:ext>
            </a:extLst>
          </p:cNvPr>
          <p:cNvSpPr txBox="1"/>
          <p:nvPr/>
        </p:nvSpPr>
        <p:spPr>
          <a:xfrm>
            <a:off x="10291596" y="5274937"/>
            <a:ext cx="3028763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noProof="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可直接点击检索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360D93-6908-810A-C784-4ED5692A6976}"/>
              </a:ext>
            </a:extLst>
          </p:cNvPr>
          <p:cNvSpPr txBox="1"/>
          <p:nvPr/>
        </p:nvSpPr>
        <p:spPr>
          <a:xfrm>
            <a:off x="340536" y="1627002"/>
            <a:ext cx="163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查看作者在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发表的全部文章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D49088A-BDDC-83B0-C3EC-96FF3599F20B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674254" y="1800422"/>
            <a:ext cx="7474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81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90C95-94ED-5C69-D426-F52B09826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500"/>
          <a:stretch/>
        </p:blipFill>
        <p:spPr>
          <a:xfrm>
            <a:off x="0" y="629988"/>
            <a:ext cx="12192000" cy="607351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9D8202B-0886-FB1A-2E8C-272CD1753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747" y="1917033"/>
            <a:ext cx="2307155" cy="22707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D2C1EB-716F-2D80-7A6D-2573EA6556CE}"/>
              </a:ext>
            </a:extLst>
          </p:cNvPr>
          <p:cNvSpPr txBox="1"/>
          <p:nvPr/>
        </p:nvSpPr>
        <p:spPr>
          <a:xfrm>
            <a:off x="5047293" y="1867008"/>
            <a:ext cx="15868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文章所在期刊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2604A9-00BF-C58A-701C-67F3B444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58" y="4034823"/>
            <a:ext cx="1807028" cy="262768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10A434-BAD4-CEC2-8C10-2F4F7E2E07EA}"/>
              </a:ext>
            </a:extLst>
          </p:cNvPr>
          <p:cNvSpPr txBox="1"/>
          <p:nvPr/>
        </p:nvSpPr>
        <p:spPr>
          <a:xfrm>
            <a:off x="693158" y="3429000"/>
            <a:ext cx="180702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点击文章各部分进行跳读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913F424-5C33-70CF-24FB-C4B468BE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24" y="3840382"/>
            <a:ext cx="1563413" cy="359552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F4727F-643F-5368-1DDF-F474D094A329}"/>
              </a:ext>
            </a:extLst>
          </p:cNvPr>
          <p:cNvSpPr txBox="1"/>
          <p:nvPr/>
        </p:nvSpPr>
        <p:spPr>
          <a:xfrm>
            <a:off x="10239591" y="3840382"/>
            <a:ext cx="1586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查看相关文章，扩展检索结果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288D4F-2E3B-DAC8-E8F6-5F9E98E7C4F1}"/>
              </a:ext>
            </a:extLst>
          </p:cNvPr>
          <p:cNvSpPr txBox="1"/>
          <p:nvPr/>
        </p:nvSpPr>
        <p:spPr>
          <a:xfrm>
            <a:off x="693158" y="26065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4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文章正文页面，查看论文具体内容</a:t>
            </a:r>
          </a:p>
        </p:txBody>
      </p:sp>
    </p:spTree>
    <p:extLst>
      <p:ext uri="{BB962C8B-B14F-4D97-AF65-F5344CB8AC3E}">
        <p14:creationId xmlns:p14="http://schemas.microsoft.com/office/powerpoint/2010/main" val="62950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7780BD-2ABD-839D-052C-4664E227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51" y="438994"/>
            <a:ext cx="7451743" cy="611946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58BCE41-7A77-3CAC-C338-244B6D352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416" y="1835597"/>
            <a:ext cx="1718335" cy="39680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97E0B2-3103-7CCF-13F7-B0EE76C000F5}"/>
              </a:ext>
            </a:extLst>
          </p:cNvPr>
          <p:cNvSpPr txBox="1"/>
          <p:nvPr/>
        </p:nvSpPr>
        <p:spPr>
          <a:xfrm>
            <a:off x="4443998" y="1877031"/>
            <a:ext cx="639237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导出引文，导入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EndNote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Mendeley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等文献管理软件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6EF725-8BA9-AC1F-1082-7591F9CEC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676" y="4925327"/>
            <a:ext cx="1592324" cy="313932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5D7009-4A50-C768-F3F6-0601C2A6A617}"/>
              </a:ext>
            </a:extLst>
          </p:cNvPr>
          <p:cNvSpPr txBox="1"/>
          <p:nvPr/>
        </p:nvSpPr>
        <p:spPr>
          <a:xfrm>
            <a:off x="6115922" y="4906588"/>
            <a:ext cx="230346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点击文献，查看详情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57362E-0622-0FFE-8ABC-0630BF68C20B}"/>
              </a:ext>
            </a:extLst>
          </p:cNvPr>
          <p:cNvSpPr txBox="1"/>
          <p:nvPr/>
        </p:nvSpPr>
        <p:spPr>
          <a:xfrm>
            <a:off x="510278" y="16976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5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导出文章引文信息</a:t>
            </a:r>
          </a:p>
        </p:txBody>
      </p:sp>
    </p:spTree>
    <p:extLst>
      <p:ext uri="{BB962C8B-B14F-4D97-AF65-F5344CB8AC3E}">
        <p14:creationId xmlns:p14="http://schemas.microsoft.com/office/powerpoint/2010/main" val="1772199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627B8-15C0-9C8F-313D-442BBA8C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48" y="204009"/>
            <a:ext cx="2380855" cy="753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2.</a:t>
            </a:r>
            <a:r>
              <a:rPr lang="zh-CN" altLang="en-US" b="1" dirty="0"/>
              <a:t> 期刊识别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555357-1434-DCA4-67B0-52275389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56" y="947600"/>
            <a:ext cx="10515600" cy="48630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sz="1800" b="1" dirty="0">
                <a:solidFill>
                  <a:srgbClr val="C00000"/>
                </a:solidFill>
              </a:rPr>
              <a:t>    Step 1</a:t>
            </a:r>
            <a:r>
              <a:rPr lang="zh-CN" altLang="en-US" sz="1800" b="1" dirty="0">
                <a:solidFill>
                  <a:srgbClr val="C00000"/>
                </a:solidFill>
              </a:rPr>
              <a:t>：</a:t>
            </a:r>
            <a:r>
              <a:rPr lang="zh-CN" altLang="en-US" sz="1800" dirty="0"/>
              <a:t>使用</a:t>
            </a:r>
            <a:r>
              <a:rPr lang="en-US" altLang="zh-CN" sz="1800" b="1" dirty="0" err="1">
                <a:solidFill>
                  <a:schemeClr val="accent6">
                    <a:lumMod val="75000"/>
                  </a:schemeClr>
                </a:solidFill>
              </a:rPr>
              <a:t>WoS</a:t>
            </a:r>
            <a:r>
              <a:rPr lang="zh-CN" altLang="en-US" sz="1800" dirty="0"/>
              <a:t>协助查找相关期刊</a:t>
            </a:r>
            <a:endParaRPr lang="en-US" altLang="zh-CN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在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WoS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中检索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近五年与“知识管理”“信息服务”相关的文献</a:t>
            </a:r>
            <a:endParaRPr lang="en-US" altLang="zh-CN" sz="1800" dirty="0"/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7D1A19-4730-54F2-B8D7-EE9ABD863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" t="1115" r="412" b="1885"/>
          <a:stretch/>
        </p:blipFill>
        <p:spPr>
          <a:xfrm>
            <a:off x="1116199" y="2015906"/>
            <a:ext cx="6848540" cy="41363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13112689-7454-DB85-A52D-D996CFCC6D6B}"/>
              </a:ext>
            </a:extLst>
          </p:cNvPr>
          <p:cNvSpPr/>
          <p:nvPr/>
        </p:nvSpPr>
        <p:spPr>
          <a:xfrm>
            <a:off x="1236017" y="3506251"/>
            <a:ext cx="1980149" cy="1119936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40D71FB-E5A3-534B-C2CE-12F0C854E045}"/>
              </a:ext>
            </a:extLst>
          </p:cNvPr>
          <p:cNvSpPr/>
          <p:nvPr/>
        </p:nvSpPr>
        <p:spPr>
          <a:xfrm>
            <a:off x="1797268" y="4857809"/>
            <a:ext cx="1418897" cy="408729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158E34-5BE9-B4EA-1891-0A8508714414}"/>
              </a:ext>
            </a:extLst>
          </p:cNvPr>
          <p:cNvSpPr txBox="1"/>
          <p:nvPr/>
        </p:nvSpPr>
        <p:spPr>
          <a:xfrm>
            <a:off x="3130984" y="5224671"/>
            <a:ext cx="296501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出版社限定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213CAE8-5D33-E7A0-C21F-C637C81B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647" y="2879102"/>
            <a:ext cx="2886096" cy="2257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D9B03EC-C073-D015-2131-F8C0725AD0ED}"/>
              </a:ext>
            </a:extLst>
          </p:cNvPr>
          <p:cNvSpPr txBox="1"/>
          <p:nvPr/>
        </p:nvSpPr>
        <p:spPr>
          <a:xfrm>
            <a:off x="2734003" y="490869"/>
            <a:ext cx="440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如何查找与专业密切相关的代表性期刊？</a:t>
            </a:r>
          </a:p>
        </p:txBody>
      </p:sp>
    </p:spTree>
    <p:extLst>
      <p:ext uri="{BB962C8B-B14F-4D97-AF65-F5344CB8AC3E}">
        <p14:creationId xmlns:p14="http://schemas.microsoft.com/office/powerpoint/2010/main" val="46558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8314"/>
            <a:ext cx="10515600" cy="47086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zh-CN" sz="2200" dirty="0"/>
              <a:t>1967</a:t>
            </a:r>
            <a:r>
              <a:rPr lang="zh-CN" altLang="en-US" dirty="0"/>
              <a:t>年，英国</a:t>
            </a:r>
            <a:r>
              <a:rPr lang="en-GB" altLang="zh-CN" sz="2200" dirty="0"/>
              <a:t>University of Bradford</a:t>
            </a:r>
            <a:r>
              <a:rPr lang="zh-CN" altLang="en-US" sz="2200" dirty="0"/>
              <a:t>的</a:t>
            </a:r>
            <a:r>
              <a:rPr lang="en-GB" altLang="zh-CN" sz="2200" dirty="0"/>
              <a:t>50</a:t>
            </a:r>
            <a:r>
              <a:rPr lang="zh-CN" altLang="en-US" sz="2200" dirty="0"/>
              <a:t>名学者创立</a:t>
            </a:r>
          </a:p>
          <a:p>
            <a:pPr>
              <a:spcAft>
                <a:spcPts val="600"/>
              </a:spcAft>
            </a:pPr>
            <a:r>
              <a:rPr lang="zh-CN" altLang="en-US" sz="2200" dirty="0"/>
              <a:t>学科主要涉及</a:t>
            </a:r>
            <a:r>
              <a:rPr lang="zh-CN" altLang="en-US" b="1" dirty="0">
                <a:solidFill>
                  <a:srgbClr val="066E75"/>
                </a:solidFill>
              </a:rPr>
              <a:t>管理学、图情学、工程学</a:t>
            </a:r>
            <a:r>
              <a:rPr lang="zh-CN" altLang="en-US" dirty="0"/>
              <a:t>等</a:t>
            </a:r>
            <a:endParaRPr lang="zh-CN" altLang="en-US" sz="22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" y="2975652"/>
            <a:ext cx="12192000" cy="2688503"/>
            <a:chOff x="765196" y="2900216"/>
            <a:chExt cx="10911223" cy="2406074"/>
          </a:xfrm>
        </p:grpSpPr>
        <p:pic>
          <p:nvPicPr>
            <p:cNvPr id="12" name="图片 11" descr="图片包含 人员, 男士, 餐桌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96" y="2900217"/>
              <a:ext cx="3701651" cy="2406073"/>
            </a:xfrm>
            <a:prstGeom prst="rect">
              <a:avLst/>
            </a:prstGeom>
          </p:spPr>
        </p:pic>
        <p:pic>
          <p:nvPicPr>
            <p:cNvPr id="14" name="图片 13" descr="图片包含 图书馆, 书架, 书籍, 就坐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199" y="2900216"/>
              <a:ext cx="3609110" cy="240607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309" y="2900216"/>
              <a:ext cx="3609110" cy="2406073"/>
            </a:xfrm>
            <a:prstGeom prst="rect">
              <a:avLst/>
            </a:prstGeom>
          </p:spPr>
        </p:pic>
      </p:grp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49" y="904627"/>
            <a:ext cx="4056755" cy="20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89611F-8CCA-0F57-0DB2-5620A570E558}"/>
              </a:ext>
            </a:extLst>
          </p:cNvPr>
          <p:cNvSpPr txBox="1"/>
          <p:nvPr/>
        </p:nvSpPr>
        <p:spPr>
          <a:xfrm>
            <a:off x="1066800" y="766706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Step 2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左侧导览栏“</a:t>
            </a:r>
            <a:r>
              <a:rPr lang="en-US" altLang="zh-CN" b="1" dirty="0">
                <a:solidFill>
                  <a:srgbClr val="066E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publication titles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”可查看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关键词相关的文章最多出现在哪些本期刊中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D139664-11AF-F1D5-4FD6-EA511B8A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48" y="1648171"/>
            <a:ext cx="2953746" cy="4073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6D11824-1FBF-BB1B-E397-0E6EFAC31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564" y="1648171"/>
            <a:ext cx="4303762" cy="4073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85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738" y="2398698"/>
            <a:ext cx="1694231" cy="12723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dirty="0">
                <a:solidFill>
                  <a:schemeClr val="bg1"/>
                </a:solidFill>
              </a:rPr>
              <a:t>期刊</a:t>
            </a:r>
            <a:br>
              <a:rPr lang="en-US" altLang="zh-CN" sz="3000" dirty="0">
                <a:solidFill>
                  <a:schemeClr val="bg1"/>
                </a:solidFill>
              </a:rPr>
            </a:br>
            <a:r>
              <a:rPr lang="zh-CN" altLang="en-US" sz="3000" dirty="0">
                <a:solidFill>
                  <a:schemeClr val="bg1"/>
                </a:solidFill>
              </a:rPr>
              <a:t>选择因素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A942B7-AD75-F0C0-36B6-8035FFE10290}"/>
              </a:ext>
            </a:extLst>
          </p:cNvPr>
          <p:cNvSpPr txBox="1"/>
          <p:nvPr/>
        </p:nvSpPr>
        <p:spPr>
          <a:xfrm>
            <a:off x="1160336" y="666338"/>
            <a:ext cx="684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Step 3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根据期刊主页信息进一步识别</a:t>
            </a:r>
          </a:p>
        </p:txBody>
      </p:sp>
      <p:pic>
        <p:nvPicPr>
          <p:cNvPr id="6" name="内容占位符 4" descr="图形用户界面, 应用程序&#10;&#10;描述已自动生成">
            <a:extLst>
              <a:ext uri="{FF2B5EF4-FFF2-40B4-BE49-F238E27FC236}">
                <a16:creationId xmlns:a16="http://schemas.microsoft.com/office/drawing/2014/main" id="{ACA80E88-0408-EAD2-00DB-F60E707F8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06" y="1377161"/>
            <a:ext cx="6432332" cy="4587766"/>
          </a:xfr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B1CB99F3-80D2-DCDD-3278-5B0B924C6F11}"/>
              </a:ext>
            </a:extLst>
          </p:cNvPr>
          <p:cNvSpPr/>
          <p:nvPr/>
        </p:nvSpPr>
        <p:spPr>
          <a:xfrm>
            <a:off x="6702530" y="5231219"/>
            <a:ext cx="1127700" cy="499239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C51C514-D3F4-BF65-7055-8258F90D85A6}"/>
              </a:ext>
            </a:extLst>
          </p:cNvPr>
          <p:cNvSpPr/>
          <p:nvPr/>
        </p:nvSpPr>
        <p:spPr>
          <a:xfrm>
            <a:off x="8618110" y="5280791"/>
            <a:ext cx="650762" cy="304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4EEF023-0A44-1EBB-132F-3A0FC0D0D1D7}"/>
              </a:ext>
            </a:extLst>
          </p:cNvPr>
          <p:cNvSpPr/>
          <p:nvPr/>
        </p:nvSpPr>
        <p:spPr>
          <a:xfrm>
            <a:off x="3811086" y="3553550"/>
            <a:ext cx="2480372" cy="234988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0A766378-003C-718E-C348-CE702C7F19F2}"/>
              </a:ext>
            </a:extLst>
          </p:cNvPr>
          <p:cNvSpPr/>
          <p:nvPr/>
        </p:nvSpPr>
        <p:spPr>
          <a:xfrm>
            <a:off x="8618110" y="3518349"/>
            <a:ext cx="650762" cy="3245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57FACC-8F65-B134-219B-DA950F4DF577}"/>
              </a:ext>
            </a:extLst>
          </p:cNvPr>
          <p:cNvSpPr txBox="1"/>
          <p:nvPr/>
        </p:nvSpPr>
        <p:spPr>
          <a:xfrm>
            <a:off x="9374178" y="3429000"/>
            <a:ext cx="165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作者指南、编辑团队、收录情况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3178A4-4773-792F-C215-847026719374}"/>
              </a:ext>
            </a:extLst>
          </p:cNvPr>
          <p:cNvSpPr txBox="1"/>
          <p:nvPr/>
        </p:nvSpPr>
        <p:spPr>
          <a:xfrm>
            <a:off x="9457447" y="5183349"/>
            <a:ext cx="1603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期刊样文、目录页（出版周期）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02576" y="454188"/>
            <a:ext cx="113538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600" b="1" dirty="0">
                <a:latin typeface="微软雅黑" panose="020B0503020204020204" pitchFamily="34" charset="-122"/>
              </a:rPr>
              <a:t>期刊推荐 </a:t>
            </a:r>
            <a:r>
              <a:rPr lang="en-US" altLang="zh-CN" sz="26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Journal of Knowledge Management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C0F6D1B-85EB-3EF5-BE9B-97BA3C0AB82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673465" y="2104491"/>
            <a:ext cx="8174378" cy="406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 Q1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收录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   2022 IF : 7.0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过去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年中国区作者发文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184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篇、地区排名全球第一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出版频率：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 issues/year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（包含一期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OA issue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审稿周期：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国际化编辑团队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中国编委：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A74E19-B615-33EB-8885-B66C320A351C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1A7149-46BA-DFB2-27C4-D50185FFA289}"/>
              </a:ext>
            </a:extLst>
          </p:cNvPr>
          <p:cNvSpPr txBox="1"/>
          <p:nvPr/>
        </p:nvSpPr>
        <p:spPr>
          <a:xfrm>
            <a:off x="5039226" y="4943420"/>
            <a:ext cx="4464226" cy="1231106"/>
          </a:xfrm>
          <a:prstGeom prst="rect">
            <a:avLst/>
          </a:prstGeom>
          <a:solidFill>
            <a:srgbClr val="DDE8E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陈劲，清华大学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覃大嘉，浙江工业大学      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段云龙，云南财经大学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30C3DD-7BA6-A07D-7202-957FBC0DE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" t="2077" b="1093"/>
          <a:stretch/>
        </p:blipFill>
        <p:spPr>
          <a:xfrm>
            <a:off x="1148513" y="2104491"/>
            <a:ext cx="2605814" cy="33188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67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908584A6-7EF0-747A-3F48-0634B4D4006C}"/>
              </a:ext>
            </a:extLst>
          </p:cNvPr>
          <p:cNvSpPr/>
          <p:nvPr/>
        </p:nvSpPr>
        <p:spPr>
          <a:xfrm>
            <a:off x="6471480" y="1651920"/>
            <a:ext cx="4748574" cy="43845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02576" y="454188"/>
            <a:ext cx="113538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600" b="1" dirty="0">
                <a:latin typeface="微软雅黑" panose="020B0503020204020204" pitchFamily="34" charset="-122"/>
              </a:rPr>
              <a:t>期刊推荐 </a:t>
            </a:r>
            <a:r>
              <a:rPr lang="en-US" altLang="zh-CN" sz="26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Journal of Knowledge Management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C0F6D1B-85EB-3EF5-BE9B-97BA3C0AB82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71946" y="1877467"/>
            <a:ext cx="5302209" cy="342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具体主题包括但不限于：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制定适当的知识管理理论和实践的文化和沟通策略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战略知识管理在实际的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日常管理活动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中的应用</a:t>
            </a:r>
          </a:p>
          <a:p>
            <a:pPr marL="742950" marR="0" lvl="1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知识管理在绩效计划，财务决策和资产管理中的应用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marR="0" lvl="1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使用信息技术和系统在创新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中发展知识管理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marR="0" lvl="1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将知识管理与决策支持系统联系起来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marR="0" lvl="1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利用客户知识管理以支持营销流程等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A74E19-B615-33EB-8885-B66C320A351C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7C4375-D3FC-CB69-2380-70BEF0586AAD}"/>
              </a:ext>
            </a:extLst>
          </p:cNvPr>
          <p:cNvSpPr txBox="1"/>
          <p:nvPr/>
        </p:nvSpPr>
        <p:spPr>
          <a:xfrm>
            <a:off x="6811494" y="2099661"/>
            <a:ext cx="3890140" cy="143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B70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期刊研究方法：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定量研究和定性研究相结合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常见研究方法：案例研究、访谈与问卷调查、建模、回归分析、因子分析等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71C34D-90C1-4873-D44E-F3E47CA41521}"/>
              </a:ext>
            </a:extLst>
          </p:cNvPr>
          <p:cNvSpPr txBox="1"/>
          <p:nvPr/>
        </p:nvSpPr>
        <p:spPr>
          <a:xfrm>
            <a:off x="902576" y="5335669"/>
            <a:ext cx="583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70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期刊强调理论与实践兼顾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8D12CA-0D2B-468B-180E-26CB398A8FBF}"/>
              </a:ext>
            </a:extLst>
          </p:cNvPr>
          <p:cNvSpPr txBox="1"/>
          <p:nvPr/>
        </p:nvSpPr>
        <p:spPr>
          <a:xfrm>
            <a:off x="6811493" y="3983948"/>
            <a:ext cx="3890141" cy="143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B70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近五年热点研究领域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srgbClr val="0B70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知识共享、开放式创新、战略知识管理、知识隐藏、知识管理障碍、组织文化、本体论、大数据、非营利性组织等</a:t>
            </a:r>
          </a:p>
        </p:txBody>
      </p:sp>
    </p:spTree>
    <p:extLst>
      <p:ext uri="{BB962C8B-B14F-4D97-AF65-F5344CB8AC3E}">
        <p14:creationId xmlns:p14="http://schemas.microsoft.com/office/powerpoint/2010/main" val="315218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7D0A838-0F60-EAAE-52F3-E5C884C3BC55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B480BD2-1188-7616-B2DD-21A8C6C1FD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766099" y="2093660"/>
            <a:ext cx="7372464" cy="444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SCIE Q2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收录     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2022 IF : 5.5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过去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年中国区作者发文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483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篇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出版频率：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 issues/year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审稿周期：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期刊主编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陈庆佳教授，宁波诺丁汉大学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共有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位中国编委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标题 3">
            <a:extLst>
              <a:ext uri="{FF2B5EF4-FFF2-40B4-BE49-F238E27FC236}">
                <a16:creationId xmlns:a16="http://schemas.microsoft.com/office/drawing/2014/main" id="{6F740CB1-CFF6-D2AB-D027-B5FAE2A8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" y="436835"/>
            <a:ext cx="113538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600" b="1" dirty="0">
                <a:latin typeface="微软雅黑" panose="020B0503020204020204" pitchFamily="34" charset="-122"/>
              </a:rPr>
              <a:t>期刊推荐 </a:t>
            </a:r>
            <a:r>
              <a:rPr lang="en-US" altLang="zh-CN" sz="26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Industrial Management &amp; Data Systems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DD73A2-79BC-1B8D-3A07-3ED6CD309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" t="1520" r="764" b="-1"/>
          <a:stretch/>
        </p:blipFill>
        <p:spPr>
          <a:xfrm>
            <a:off x="920705" y="2030599"/>
            <a:ext cx="2519211" cy="340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6DD62A-CC54-B272-DA2E-42764CBCC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853" y="1980149"/>
            <a:ext cx="3957001" cy="340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54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16505"/>
            <a:ext cx="113538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600" b="1" dirty="0">
                <a:latin typeface="微软雅黑" panose="020B0503020204020204" pitchFamily="34" charset="-122"/>
              </a:rPr>
              <a:t>期刊推荐 </a:t>
            </a:r>
            <a:r>
              <a:rPr lang="en-US" altLang="zh-CN" sz="26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 err="1">
                <a:solidFill>
                  <a:srgbClr val="00B050"/>
                </a:solidFill>
                <a:latin typeface="微软雅黑" panose="020B0503020204020204" pitchFamily="34" charset="-122"/>
              </a:rPr>
              <a:t>Aslib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 Journal of Information Management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C0F6D1B-85EB-3EF5-BE9B-97BA3C0AB82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017622" y="1735281"/>
            <a:ext cx="8174378" cy="23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SSCI/SCIE Q3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收录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    Impact Factor:  2.6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期刊主编：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吴丹教授  武汉大学信息管理学院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过去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年中国区作者发文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篇、地区排名全球第一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位作者来自南京农业大学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出版频率：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 issues/year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审稿周期：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期刊专题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出版时间更短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A74E19-B615-33EB-8885-B66C320A351C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2" descr="Aslib Journal of Information Management cover image">
            <a:extLst>
              <a:ext uri="{FF2B5EF4-FFF2-40B4-BE49-F238E27FC236}">
                <a16:creationId xmlns:a16="http://schemas.microsoft.com/office/drawing/2014/main" id="{C6A5CBDE-A0C7-B6D9-53DF-C3E300F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21" y="2233472"/>
            <a:ext cx="2405571" cy="32074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1A7149-46BA-DFB2-27C4-D50185FFA289}"/>
              </a:ext>
            </a:extLst>
          </p:cNvPr>
          <p:cNvSpPr txBox="1"/>
          <p:nvPr/>
        </p:nvSpPr>
        <p:spPr>
          <a:xfrm>
            <a:off x="4017622" y="4718615"/>
            <a:ext cx="7662221" cy="1785104"/>
          </a:xfrm>
          <a:prstGeom prst="rect">
            <a:avLst/>
          </a:prstGeom>
          <a:solidFill>
            <a:srgbClr val="DDE8E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裴雷，南京大学                 闫慧，中国人民大学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黄崑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，北京师范大学                   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马晓悦 西安交通大学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王琳，杭州电子科技大学              樊振佳，南开大学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章成志  南京理工大学        张鹏翼， 北京大学                     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梁少博，武汉大学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6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A74E19-B615-33EB-8885-B66C320A351C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1A7149-46BA-DFB2-27C4-D50185FFA289}"/>
              </a:ext>
            </a:extLst>
          </p:cNvPr>
          <p:cNvSpPr txBox="1"/>
          <p:nvPr/>
        </p:nvSpPr>
        <p:spPr>
          <a:xfrm>
            <a:off x="1933366" y="4239538"/>
            <a:ext cx="7467601" cy="1615827"/>
          </a:xfrm>
          <a:prstGeom prst="rect">
            <a:avLst/>
          </a:prstGeom>
          <a:solidFill>
            <a:srgbClr val="DDE8E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信息处理、人机交互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数字图书馆、信息检索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信息与数据管理在社会层面的问题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信息数据知识方面的共享与利用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信息管理的安全问题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信息的政策治理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A90EE6-8F53-9B68-4698-30D74C5649A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18343" y="1930367"/>
            <a:ext cx="8955313" cy="14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主题</a:t>
            </a:r>
            <a:r>
              <a:rPr kumimoji="0" lang="zh-CN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范围</a:t>
            </a:r>
            <a:r>
              <a:rPr kumimoji="0" lang="zh-CN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涵盖了整个</a:t>
            </a:r>
            <a:r>
              <a:rPr kumimoji="0" lang="zh-CN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信息生命周期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管理中的重大、前沿议题；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关注信息技术所带来的新问题（伦理问题、数据管理）；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以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用户为中心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的期刊定位，而不是关注信息技术本身。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标题 3">
            <a:extLst>
              <a:ext uri="{FF2B5EF4-FFF2-40B4-BE49-F238E27FC236}">
                <a16:creationId xmlns:a16="http://schemas.microsoft.com/office/drawing/2014/main" id="{BCF0EDC2-E5F7-5674-2143-EFEE8F9A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26" y="336676"/>
            <a:ext cx="113538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600" b="1" dirty="0">
                <a:latin typeface="微软雅黑" panose="020B0503020204020204" pitchFamily="34" charset="-122"/>
              </a:rPr>
              <a:t>期刊推荐 </a:t>
            </a:r>
            <a:r>
              <a:rPr lang="en-US" altLang="zh-CN" sz="26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 err="1">
                <a:solidFill>
                  <a:srgbClr val="00B050"/>
                </a:solidFill>
                <a:latin typeface="微软雅黑" panose="020B0503020204020204" pitchFamily="34" charset="-122"/>
              </a:rPr>
              <a:t>Aslib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 Journal of Information Management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3A94F5-392A-B790-4161-244827D136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18343" y="3702783"/>
            <a:ext cx="8955313" cy="14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具体主题包括但不限于：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37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</a:rPr>
              <a:t>期刊推荐</a:t>
            </a:r>
            <a:r>
              <a:rPr lang="zh-CN" altLang="en-US" sz="2400" b="1" dirty="0">
                <a:latin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The</a:t>
            </a: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Electronic Library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52FB07-F1AA-9210-0A1A-96F7C36DC039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9006B1-DC4A-5957-C649-A8C06353D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466594" y="1984778"/>
            <a:ext cx="6104522" cy="17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 Q2 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收录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    Impact Factor:  3.4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期刊团队：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以美国学者为主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过去五年中国作者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发文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96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篇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，地区排名全球第一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位作者来自南京农业大学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出版频率：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 issues/year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审稿周期：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130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552699-A75E-81AC-0C93-E6311C1C2799}"/>
              </a:ext>
            </a:extLst>
          </p:cNvPr>
          <p:cNvSpPr txBox="1"/>
          <p:nvPr/>
        </p:nvSpPr>
        <p:spPr>
          <a:xfrm>
            <a:off x="4760563" y="5028058"/>
            <a:ext cx="4913158" cy="1061829"/>
          </a:xfrm>
          <a:prstGeom prst="rect">
            <a:avLst/>
          </a:prstGeom>
          <a:solidFill>
            <a:srgbClr val="DDE8E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马费成，武汉大学                    吴丹，武汉大学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章成志，南京理工大学</a:t>
            </a:r>
          </a:p>
        </p:txBody>
      </p:sp>
      <p:pic>
        <p:nvPicPr>
          <p:cNvPr id="1026" name="Picture 2" descr="The Electronic Library cover image">
            <a:extLst>
              <a:ext uri="{FF2B5EF4-FFF2-40B4-BE49-F238E27FC236}">
                <a16:creationId xmlns:a16="http://schemas.microsoft.com/office/drawing/2014/main" id="{C5F8CA0B-4B10-1FCB-6CD7-0F12DE7E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2173964"/>
            <a:ext cx="2731640" cy="36421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62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</a:rPr>
              <a:t>期刊推荐</a:t>
            </a:r>
            <a:r>
              <a:rPr lang="zh-CN" altLang="en-US" sz="2400" b="1" dirty="0">
                <a:latin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</a:rPr>
              <a:t>— 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</a:rPr>
              <a:t>LIBRARY HI TECH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52FB07-F1AA-9210-0A1A-96F7C36DC039}"/>
              </a:ext>
            </a:extLst>
          </p:cNvPr>
          <p:cNvSpPr/>
          <p:nvPr/>
        </p:nvSpPr>
        <p:spPr>
          <a:xfrm flipV="1">
            <a:off x="0" y="1299027"/>
            <a:ext cx="12192000" cy="45719"/>
          </a:xfrm>
          <a:prstGeom prst="rect">
            <a:avLst/>
          </a:prstGeom>
          <a:solidFill>
            <a:srgbClr val="45A196"/>
          </a:solidFill>
          <a:ln>
            <a:solidFill>
              <a:srgbClr val="45A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9006B1-DC4A-5957-C649-A8C06353D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487278" y="2071552"/>
            <a:ext cx="6643365" cy="248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 Q2 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收录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    Impact Factor:  3.4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期刊主编：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方钰麟教授，香港大学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过去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年内共计有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中国作者发文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出版频率：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 issues/year — 6 issues/year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审稿周期：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66E75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74" name="Picture 2" descr="Cover of Library Hi Tech">
            <a:extLst>
              <a:ext uri="{FF2B5EF4-FFF2-40B4-BE49-F238E27FC236}">
                <a16:creationId xmlns:a16="http://schemas.microsoft.com/office/drawing/2014/main" id="{AC88269C-1B6B-1CC5-6D02-8C780D87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2071552"/>
            <a:ext cx="2620321" cy="36083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6552699-A75E-81AC-0C93-E6311C1C2799}"/>
              </a:ext>
            </a:extLst>
          </p:cNvPr>
          <p:cNvSpPr txBox="1"/>
          <p:nvPr/>
        </p:nvSpPr>
        <p:spPr>
          <a:xfrm>
            <a:off x="4712858" y="4663843"/>
            <a:ext cx="5471667" cy="1615827"/>
          </a:xfrm>
          <a:prstGeom prst="rect">
            <a:avLst/>
          </a:prstGeom>
          <a:solidFill>
            <a:srgbClr val="DDE8E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林纪达，香港科技大学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吴丹，武汉大学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王国强，澳门大学图书馆       胡晓，香港大学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黄家伟，香港大学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58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AADBE-2892-1CD9-A711-5257E92C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6"/>
            <a:ext cx="10515600" cy="753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3. </a:t>
            </a:r>
            <a:r>
              <a:rPr lang="zh-CN" altLang="en-US" b="1" dirty="0"/>
              <a:t>研究热点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614818-8F79-9FFE-E96A-5AF2DED47CE5}"/>
              </a:ext>
            </a:extLst>
          </p:cNvPr>
          <p:cNvSpPr txBox="1"/>
          <p:nvPr/>
        </p:nvSpPr>
        <p:spPr>
          <a:xfrm>
            <a:off x="838200" y="1118586"/>
            <a:ext cx="86647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）阅读高被引综述文章（</a:t>
            </a:r>
            <a:r>
              <a:rPr lang="en-US" altLang="zh-CN" sz="2000" b="1" dirty="0" err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WoS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7329901-E1B6-B35C-4ECD-93774582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5"/>
          <a:stretch/>
        </p:blipFill>
        <p:spPr>
          <a:xfrm>
            <a:off x="549163" y="1653384"/>
            <a:ext cx="11194565" cy="1809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CF32FE-D45D-B279-8CFD-D6FDEA7D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63" y="3663221"/>
            <a:ext cx="11194565" cy="2583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E3B8053-9F0B-A9C5-B30A-71915BC95D9C}"/>
              </a:ext>
            </a:extLst>
          </p:cNvPr>
          <p:cNvSpPr/>
          <p:nvPr/>
        </p:nvSpPr>
        <p:spPr>
          <a:xfrm>
            <a:off x="549163" y="2356527"/>
            <a:ext cx="2597632" cy="201798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BD1AA9-4845-5009-C08A-9600871A84FF}"/>
              </a:ext>
            </a:extLst>
          </p:cNvPr>
          <p:cNvSpPr/>
          <p:nvPr/>
        </p:nvSpPr>
        <p:spPr>
          <a:xfrm>
            <a:off x="549163" y="4893616"/>
            <a:ext cx="2540876" cy="220718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379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68210"/>
            <a:ext cx="10515600" cy="753460"/>
          </a:xfrm>
        </p:spPr>
        <p:txBody>
          <a:bodyPr/>
          <a:lstStyle/>
          <a:p>
            <a:r>
              <a:rPr lang="en-GB" altLang="zh-CN" dirty="0"/>
              <a:t>Influence &amp; Impact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97466"/>
            <a:ext cx="10515600" cy="4863068"/>
          </a:xfrm>
        </p:spPr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世界主要的学术出版社之一</a:t>
            </a:r>
            <a:endParaRPr lang="en-US" altLang="zh-CN" dirty="0"/>
          </a:p>
          <a:p>
            <a:r>
              <a:rPr lang="zh-CN" altLang="en-US" dirty="0"/>
              <a:t>客户和作者群覆盖：泰晤士高等教育</a:t>
            </a:r>
            <a:r>
              <a:rPr lang="en-US" altLang="zh-CN" b="1" dirty="0">
                <a:solidFill>
                  <a:srgbClr val="C5580F"/>
                </a:solidFill>
              </a:rPr>
              <a:t>TOP 200</a:t>
            </a:r>
            <a:r>
              <a:rPr lang="zh-CN" altLang="en-US" dirty="0"/>
              <a:t>高校 金融时报</a:t>
            </a:r>
            <a:r>
              <a:rPr lang="en-US" altLang="zh-CN" b="1" dirty="0">
                <a:solidFill>
                  <a:srgbClr val="C5580F"/>
                </a:solidFill>
              </a:rPr>
              <a:t>TOP 100 </a:t>
            </a:r>
            <a:r>
              <a:rPr lang="zh-CN" altLang="en-US" dirty="0"/>
              <a:t>商学院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6" name="Picture 2" descr="http://www.nucba.ac.jp/archives/059/201904/large-5ca2b35e982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2" y="2199333"/>
            <a:ext cx="3889549" cy="20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22" y="4169907"/>
            <a:ext cx="3889549" cy="152660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98141" y="2500340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the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 are Emerald customers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98141" y="4256510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All of the FT top 100 business schools worldwide are Emerald customers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265732" y="2500340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authors all of the </a:t>
            </a:r>
            <a:r>
              <a:rPr lang="en-US" altLang="zh-CN" dirty="0" err="1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</a:t>
            </a:r>
            <a:endParaRPr lang="zh-CN" altLang="en-US" dirty="0">
              <a:solidFill>
                <a:srgbClr val="066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65732" y="4256510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We have authors from all of the FT top 100 business schools worldwide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109FC9-CDB4-C7A1-99A2-A3BEDF7B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7" y="1598741"/>
            <a:ext cx="7273894" cy="4619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B98387-DAC0-8809-5632-B08B738E5E85}"/>
              </a:ext>
            </a:extLst>
          </p:cNvPr>
          <p:cNvSpPr txBox="1"/>
          <p:nvPr/>
        </p:nvSpPr>
        <p:spPr>
          <a:xfrm>
            <a:off x="279207" y="495077"/>
            <a:ext cx="6047651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平台直接检索，关键词“</a:t>
            </a:r>
            <a:r>
              <a:rPr lang="en-US" altLang="zh-CN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knowledge management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“Review”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968FF3-0F44-5054-32D2-C0F4220B2A8E}"/>
              </a:ext>
            </a:extLst>
          </p:cNvPr>
          <p:cNvSpPr txBox="1"/>
          <p:nvPr/>
        </p:nvSpPr>
        <p:spPr>
          <a:xfrm>
            <a:off x="7775346" y="541133"/>
            <a:ext cx="354408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限定检索时间：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2022~2024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浏览标题与摘要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2F7004F-3B7F-A344-C6DD-B62A66E28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13636"/>
              </p:ext>
            </p:extLst>
          </p:nvPr>
        </p:nvGraphicFramePr>
        <p:xfrm>
          <a:off x="7876246" y="1671901"/>
          <a:ext cx="3903748" cy="461914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03748">
                  <a:extLst>
                    <a:ext uri="{9D8B030D-6E8A-4147-A177-3AD203B41FA5}">
                      <a16:colId xmlns:a16="http://schemas.microsoft.com/office/drawing/2014/main" val="2806174506"/>
                    </a:ext>
                  </a:extLst>
                </a:gridCol>
              </a:tblGrid>
              <a:tr h="1232219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 application of knowledge management in disaster management: past, present and future trends</a:t>
                      </a:r>
                    </a:p>
                    <a:p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知识管理在灾害管理中的应用：过去、现在和未来的趋势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801293"/>
                  </a:ext>
                </a:extLst>
              </a:tr>
              <a:tr h="1275811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 role of cloud computing in knowledge management for small and medium enterprises: a systematic literature review</a:t>
                      </a:r>
                    </a:p>
                    <a:p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云计算在中小企业知识管理中的作用：系统文献综述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763933"/>
                  </a:ext>
                </a:extLst>
              </a:tr>
              <a:tr h="1232219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Knowledge management in local governments in developing countries: a systematic literature review</a:t>
                      </a:r>
                    </a:p>
                    <a:p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发展中国家地方政府的知识管理：系统文献综述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10714"/>
                  </a:ext>
                </a:extLst>
              </a:tr>
              <a:tr h="878892"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Knowing what you don’t know: a tertiary study on knowledge management</a:t>
                      </a:r>
                    </a:p>
                    <a:p>
                      <a:r>
                        <a:rPr lang="zh-CN" altLang="en-US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知道你不知道的：知识管理的高等研究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86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71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EBA12E-FB9F-3593-8A23-119FDD824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5" r="9341"/>
          <a:stretch/>
        </p:blipFill>
        <p:spPr>
          <a:xfrm>
            <a:off x="674766" y="1392886"/>
            <a:ext cx="5669280" cy="15742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703A43-4182-4ACA-0660-600E977F2D34}"/>
              </a:ext>
            </a:extLst>
          </p:cNvPr>
          <p:cNvSpPr txBox="1"/>
          <p:nvPr/>
        </p:nvSpPr>
        <p:spPr>
          <a:xfrm>
            <a:off x="567032" y="525048"/>
            <a:ext cx="10815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综述文章实例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0D949B5-0B3A-B5C6-D913-5F2C417C33D9}"/>
              </a:ext>
            </a:extLst>
          </p:cNvPr>
          <p:cNvSpPr txBox="1"/>
          <p:nvPr/>
        </p:nvSpPr>
        <p:spPr>
          <a:xfrm>
            <a:off x="2841738" y="555825"/>
            <a:ext cx="7521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hlinkClick r:id="rId3"/>
              </a:rPr>
              <a:t>https://www.emerald.com/insight/content/doi/10.1108/JKM-07-2022-0589/full/html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CF875B-7747-DDB8-BB85-EA376EFD737D}"/>
              </a:ext>
            </a:extLst>
          </p:cNvPr>
          <p:cNvSpPr txBox="1"/>
          <p:nvPr/>
        </p:nvSpPr>
        <p:spPr>
          <a:xfrm>
            <a:off x="563358" y="3150971"/>
            <a:ext cx="7113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文章针对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2000-20222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年知识管理领域综述类文章进行分析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B15540A-9623-B913-2726-6C6E47D8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602" y="1386014"/>
            <a:ext cx="5158477" cy="1581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ECFFC6B-6228-DF48-918C-D04D75DDE5A4}"/>
              </a:ext>
            </a:extLst>
          </p:cNvPr>
          <p:cNvSpPr/>
          <p:nvPr/>
        </p:nvSpPr>
        <p:spPr>
          <a:xfrm>
            <a:off x="6768720" y="2527659"/>
            <a:ext cx="4256636" cy="219672"/>
          </a:xfrm>
          <a:prstGeom prst="roundRect">
            <a:avLst/>
          </a:prstGeom>
          <a:noFill/>
          <a:ln w="28575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A70C90C-E72A-D98E-9C85-B45FCCF10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624" y="3888976"/>
            <a:ext cx="3891140" cy="1581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76BF98E-C40D-F621-9916-D53706F08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66" y="3673320"/>
            <a:ext cx="6161219" cy="22517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9CDF438-7DC6-4804-A8C0-0AC400892AFA}"/>
              </a:ext>
            </a:extLst>
          </p:cNvPr>
          <p:cNvSpPr/>
          <p:nvPr/>
        </p:nvSpPr>
        <p:spPr>
          <a:xfrm>
            <a:off x="889175" y="5290908"/>
            <a:ext cx="2289153" cy="252248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710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0CC741E-F025-9A74-2C7B-3BC3D0D075FB}"/>
              </a:ext>
            </a:extLst>
          </p:cNvPr>
          <p:cNvSpPr txBox="1"/>
          <p:nvPr/>
        </p:nvSpPr>
        <p:spPr>
          <a:xfrm>
            <a:off x="718382" y="844203"/>
            <a:ext cx="86647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）使用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WoS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协助分析研究热点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79181D-8415-1974-C4E4-6DCEB814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476" y="1533166"/>
            <a:ext cx="4123756" cy="4400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F0757C3-CA67-CA8C-E398-EB5692954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418630"/>
              </p:ext>
            </p:extLst>
          </p:nvPr>
        </p:nvGraphicFramePr>
        <p:xfrm>
          <a:off x="9006146" y="1533164"/>
          <a:ext cx="2132718" cy="440719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32718">
                  <a:extLst>
                    <a:ext uri="{9D8B030D-6E8A-4147-A177-3AD203B41FA5}">
                      <a16:colId xmlns:a16="http://schemas.microsoft.com/office/drawing/2014/main" val="2224665346"/>
                    </a:ext>
                  </a:extLst>
                </a:gridCol>
              </a:tblGrid>
              <a:tr h="5059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WoS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59343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信息管理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29613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工作满意度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218389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企业社会责任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99123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项目进程管理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79998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企业治理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538111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客户满意度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53378"/>
                  </a:ext>
                </a:extLst>
              </a:tr>
              <a:tr h="359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智力资本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589867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Six Sigma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725505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旅游业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602462"/>
                  </a:ext>
                </a:extLst>
              </a:tr>
              <a:tr h="3928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社会活动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68054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BFB3F82F-88E1-C590-785D-566F3577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77" y="1533166"/>
            <a:ext cx="2857521" cy="4400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F4672781-C42F-A15E-F866-3DF0032DDD1A}"/>
              </a:ext>
            </a:extLst>
          </p:cNvPr>
          <p:cNvSpPr/>
          <p:nvPr/>
        </p:nvSpPr>
        <p:spPr>
          <a:xfrm>
            <a:off x="1053136" y="4105341"/>
            <a:ext cx="2663437" cy="40990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5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814298-43F3-ED2E-1679-308781826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52"/>
          <a:stretch/>
        </p:blipFill>
        <p:spPr>
          <a:xfrm>
            <a:off x="5782792" y="1920517"/>
            <a:ext cx="1814083" cy="4328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DF5F17-21FF-D4E6-84DA-ADA750C40FF5}"/>
              </a:ext>
            </a:extLst>
          </p:cNvPr>
          <p:cNvSpPr txBox="1"/>
          <p:nvPr/>
        </p:nvSpPr>
        <p:spPr>
          <a:xfrm>
            <a:off x="283253" y="671269"/>
            <a:ext cx="96931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20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）使用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CiteSpace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VOSviewer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等文献计量学软件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C0A1E3-1BF7-6F42-F646-50F821F8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27" y="1920517"/>
            <a:ext cx="4206765" cy="32623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8D08AF-3A93-0DD9-2DCC-82997C66871D}"/>
              </a:ext>
            </a:extLst>
          </p:cNvPr>
          <p:cNvSpPr txBox="1"/>
          <p:nvPr/>
        </p:nvSpPr>
        <p:spPr>
          <a:xfrm>
            <a:off x="522888" y="1358064"/>
            <a:ext cx="4828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Step1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WoS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导出标题、摘要、关键词等引文信息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7E937A-9F91-CDC0-93A9-03D21FB80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726" y="1920517"/>
            <a:ext cx="4034610" cy="39276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C62CCF8-EDAB-BB23-DB04-D966E309EE55}"/>
              </a:ext>
            </a:extLst>
          </p:cNvPr>
          <p:cNvSpPr txBox="1"/>
          <p:nvPr/>
        </p:nvSpPr>
        <p:spPr>
          <a:xfrm>
            <a:off x="5742330" y="1358064"/>
            <a:ext cx="6061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Step2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VOSviewer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中选择需要分析的数据类型，并导入数据</a:t>
            </a: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BE99C2F7-CCDD-2B6C-99A8-24016C9A57B4}"/>
              </a:ext>
            </a:extLst>
          </p:cNvPr>
          <p:cNvSpPr/>
          <p:nvPr/>
        </p:nvSpPr>
        <p:spPr>
          <a:xfrm>
            <a:off x="4988210" y="3134185"/>
            <a:ext cx="674764" cy="42882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02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E8E64A-39E9-31D4-593F-E22464739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3" r="4372"/>
          <a:stretch/>
        </p:blipFill>
        <p:spPr>
          <a:xfrm>
            <a:off x="778220" y="1356192"/>
            <a:ext cx="5235523" cy="4482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08F9AC-D283-843E-FB71-5BC84BFE3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519" y="1356192"/>
            <a:ext cx="5184242" cy="4482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383EE99-DB4A-0DA4-02B1-FCDE8EF8CE5F}"/>
              </a:ext>
            </a:extLst>
          </p:cNvPr>
          <p:cNvSpPr txBox="1"/>
          <p:nvPr/>
        </p:nvSpPr>
        <p:spPr>
          <a:xfrm>
            <a:off x="778220" y="835090"/>
            <a:ext cx="4685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Network Visualization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0058A9-71B7-56D8-30B6-18EDF2B7B365}"/>
              </a:ext>
            </a:extLst>
          </p:cNvPr>
          <p:cNvSpPr txBox="1"/>
          <p:nvPr/>
        </p:nvSpPr>
        <p:spPr>
          <a:xfrm>
            <a:off x="6391795" y="835090"/>
            <a:ext cx="4685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Density Visualization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1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213403"/>
            <a:ext cx="10515600" cy="1482959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核心期刊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写作与投稿交流</a:t>
            </a:r>
            <a:endParaRPr lang="zh-CN" altLang="en-US" sz="3200" dirty="0">
              <a:solidFill>
                <a:srgbClr val="00B05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" name="图片 2" descr="图片包含 定居者, 书写用具, 钢笔&#10;&#10;描述已自动生成">
            <a:extLst>
              <a:ext uri="{FF2B5EF4-FFF2-40B4-BE49-F238E27FC236}">
                <a16:creationId xmlns:a16="http://schemas.microsoft.com/office/drawing/2014/main" id="{23E5F656-F0FD-3E58-09EE-599F0878E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10356"/>
          <a:stretch>
            <a:fillRect/>
          </a:stretch>
        </p:blipFill>
        <p:spPr>
          <a:xfrm>
            <a:off x="1055770" y="1967537"/>
            <a:ext cx="4170074" cy="249811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EB3B216-AE74-9DDB-1E9A-D5A367A98B3C}"/>
              </a:ext>
            </a:extLst>
          </p:cNvPr>
          <p:cNvSpPr txBox="1"/>
          <p:nvPr/>
        </p:nvSpPr>
        <p:spPr>
          <a:xfrm>
            <a:off x="4389291" y="906514"/>
            <a:ext cx="470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What’s the Point ?</a:t>
            </a:r>
          </a:p>
        </p:txBody>
      </p:sp>
      <p:pic>
        <p:nvPicPr>
          <p:cNvPr id="18" name="图片 17" descr="纸头和彩虹齿轮">
            <a:extLst>
              <a:ext uri="{FF2B5EF4-FFF2-40B4-BE49-F238E27FC236}">
                <a16:creationId xmlns:a16="http://schemas.microsoft.com/office/drawing/2014/main" id="{B59BFE60-FDB7-2BC1-9E4B-989E1BA17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7" y="397705"/>
            <a:ext cx="4005650" cy="600907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B6481C2-EA4E-4EA6-49DE-6B2313EFB597}"/>
              </a:ext>
            </a:extLst>
          </p:cNvPr>
          <p:cNvSpPr txBox="1"/>
          <p:nvPr/>
        </p:nvSpPr>
        <p:spPr>
          <a:xfrm>
            <a:off x="4586716" y="1861133"/>
            <a:ext cx="737826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研究的新颖性：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New and significant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information adequate to justify publication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理论、实践与社会意义：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identify clearly any implications for 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research, practice and/or society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implications consistent with the findings and conclusions of the paper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语言表达与可读性：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clearly express 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its case, measured against the technical language of the fields and the expected knowledge of the journal's readership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42F215-D7DF-ADCC-6CCC-1FFE1437BABA}"/>
              </a:ext>
            </a:extLst>
          </p:cNvPr>
          <p:cNvSpPr txBox="1"/>
          <p:nvPr/>
        </p:nvSpPr>
        <p:spPr>
          <a:xfrm>
            <a:off x="7605285" y="1564353"/>
            <a:ext cx="480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——Emerald SSCI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刊审稿人关心的问题</a:t>
            </a:r>
          </a:p>
        </p:txBody>
      </p:sp>
    </p:spTree>
    <p:extLst>
      <p:ext uri="{BB962C8B-B14F-4D97-AF65-F5344CB8AC3E}">
        <p14:creationId xmlns:p14="http://schemas.microsoft.com/office/powerpoint/2010/main" val="1595343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88E548B-E107-CB0D-45D6-79C954FB9EF3}"/>
              </a:ext>
            </a:extLst>
          </p:cNvPr>
          <p:cNvSpPr txBox="1"/>
          <p:nvPr/>
        </p:nvSpPr>
        <p:spPr>
          <a:xfrm>
            <a:off x="1105163" y="4495016"/>
            <a:ext cx="4944066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SSCI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论文拒绝模棱两可的论证与似是而非的结论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每句话的成立都需要掂量，不是特别常识的表述都应该有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文献出处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结论需要要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层层论证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，直到能完全论证好该结论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152493-3CA4-1A29-113D-6FBAE98A59EA}"/>
              </a:ext>
            </a:extLst>
          </p:cNvPr>
          <p:cNvSpPr txBox="1"/>
          <p:nvPr/>
        </p:nvSpPr>
        <p:spPr>
          <a:xfrm>
            <a:off x="915451" y="545611"/>
            <a:ext cx="884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</a:t>
            </a: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论文的“逻辑性“</a:t>
            </a:r>
          </a:p>
        </p:txBody>
      </p:sp>
      <p:pic>
        <p:nvPicPr>
          <p:cNvPr id="8" name="图形 7" descr="徽章 1 轮廓">
            <a:extLst>
              <a:ext uri="{FF2B5EF4-FFF2-40B4-BE49-F238E27FC236}">
                <a16:creationId xmlns:a16="http://schemas.microsoft.com/office/drawing/2014/main" id="{1EE2E6B1-0191-FD1F-8924-44783A0D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828" y="1588218"/>
            <a:ext cx="528670" cy="528670"/>
          </a:xfrm>
          <a:prstGeom prst="rect">
            <a:avLst/>
          </a:prstGeom>
        </p:spPr>
      </p:pic>
      <p:pic>
        <p:nvPicPr>
          <p:cNvPr id="10" name="图形 9" descr="徽章 轮廓">
            <a:extLst>
              <a:ext uri="{FF2B5EF4-FFF2-40B4-BE49-F238E27FC236}">
                <a16:creationId xmlns:a16="http://schemas.microsoft.com/office/drawing/2014/main" id="{D88CDC70-D5ED-2C9D-41FD-06970874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5277" y="1538880"/>
            <a:ext cx="528670" cy="528670"/>
          </a:xfrm>
          <a:prstGeom prst="rect">
            <a:avLst/>
          </a:prstGeom>
        </p:spPr>
      </p:pic>
      <p:pic>
        <p:nvPicPr>
          <p:cNvPr id="12" name="图形 11" descr="徽章 3 轮廓">
            <a:extLst>
              <a:ext uri="{FF2B5EF4-FFF2-40B4-BE49-F238E27FC236}">
                <a16:creationId xmlns:a16="http://schemas.microsoft.com/office/drawing/2014/main" id="{65BD2449-8CAC-83BC-A1EF-488BDEBFB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828" y="3935777"/>
            <a:ext cx="528670" cy="528670"/>
          </a:xfrm>
          <a:prstGeom prst="rect">
            <a:avLst/>
          </a:prstGeom>
        </p:spPr>
      </p:pic>
      <p:pic>
        <p:nvPicPr>
          <p:cNvPr id="14" name="图形 13" descr="徽章 4 轮廓">
            <a:extLst>
              <a:ext uri="{FF2B5EF4-FFF2-40B4-BE49-F238E27FC236}">
                <a16:creationId xmlns:a16="http://schemas.microsoft.com/office/drawing/2014/main" id="{2DCFD3E3-4AEB-2C70-BB7B-2F6CBD5A5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5277" y="3935777"/>
            <a:ext cx="528670" cy="52867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BF37635-D8E1-09DF-BF29-30E995E65A4B}"/>
              </a:ext>
            </a:extLst>
          </p:cNvPr>
          <p:cNvSpPr txBox="1"/>
          <p:nvPr/>
        </p:nvSpPr>
        <p:spPr>
          <a:xfrm>
            <a:off x="7067383" y="1612243"/>
            <a:ext cx="196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核心论点突出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20F02F-C629-42F0-A601-8B9A4161CCB9}"/>
              </a:ext>
            </a:extLst>
          </p:cNvPr>
          <p:cNvSpPr txBox="1"/>
          <p:nvPr/>
        </p:nvSpPr>
        <p:spPr>
          <a:xfrm>
            <a:off x="1527152" y="2202697"/>
            <a:ext cx="4373128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上下句是什么样的逻辑关系，如何组合在一起，需要严谨考虑；中国人英语写作时更要注意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句子逻辑显化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7A05D68-447D-8817-658A-1E16F0A61107}"/>
              </a:ext>
            </a:extLst>
          </p:cNvPr>
          <p:cNvSpPr txBox="1"/>
          <p:nvPr/>
        </p:nvSpPr>
        <p:spPr>
          <a:xfrm>
            <a:off x="1527152" y="1650255"/>
            <a:ext cx="169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句子逻辑衔接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DC94370-DABF-EC73-0275-3D428C30DA15}"/>
              </a:ext>
            </a:extLst>
          </p:cNvPr>
          <p:cNvSpPr txBox="1"/>
          <p:nvPr/>
        </p:nvSpPr>
        <p:spPr>
          <a:xfrm>
            <a:off x="7067383" y="2078089"/>
            <a:ext cx="4162394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英语论文写作一定要将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核心论点突出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，开门见山，切忌将核心论点藏起来，甚至让审稿人找不到核心论点；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3CDF28-3755-1E8D-7313-B2FD5A8F1C73}"/>
              </a:ext>
            </a:extLst>
          </p:cNvPr>
          <p:cNvSpPr txBox="1"/>
          <p:nvPr/>
        </p:nvSpPr>
        <p:spPr>
          <a:xfrm>
            <a:off x="7067384" y="4492357"/>
            <a:ext cx="4162393" cy="79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与中文文章略有不同，国际论文的结构遵循一定的范式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B6518C8-C2A4-C59B-5F7A-521D13DA100F}"/>
              </a:ext>
            </a:extLst>
          </p:cNvPr>
          <p:cNvSpPr txBox="1"/>
          <p:nvPr/>
        </p:nvSpPr>
        <p:spPr>
          <a:xfrm>
            <a:off x="1105163" y="4015446"/>
            <a:ext cx="22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观点论证严密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9942F5-74EB-711F-378B-30D648B81EAE}"/>
              </a:ext>
            </a:extLst>
          </p:cNvPr>
          <p:cNvSpPr txBox="1"/>
          <p:nvPr/>
        </p:nvSpPr>
        <p:spPr>
          <a:xfrm>
            <a:off x="6639612" y="4015446"/>
            <a:ext cx="238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论文结构差异</a:t>
            </a:r>
          </a:p>
        </p:txBody>
      </p:sp>
      <p:pic>
        <p:nvPicPr>
          <p:cNvPr id="22" name="图片 21" descr="徽标, 公司名称&#10;&#10;描述已自动生成">
            <a:extLst>
              <a:ext uri="{FF2B5EF4-FFF2-40B4-BE49-F238E27FC236}">
                <a16:creationId xmlns:a16="http://schemas.microsoft.com/office/drawing/2014/main" id="{6CEA7541-0DF9-90B3-3C68-300C69169B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303" y="6131220"/>
            <a:ext cx="1450935" cy="5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1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C0B36EA-53B0-6C0F-E85C-059BEA00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82" y="89647"/>
            <a:ext cx="6231317" cy="6364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CC18CE-C43A-8EE7-C0CC-DA5C5F9D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1904"/>
            <a:ext cx="5920918" cy="35313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90CC6B-0088-A6A3-04B3-6301C3F1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380" y="4140988"/>
            <a:ext cx="5920538" cy="19848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EEC07C-A543-081A-7071-56ED1B5E0238}"/>
              </a:ext>
            </a:extLst>
          </p:cNvPr>
          <p:cNvSpPr txBox="1"/>
          <p:nvPr/>
        </p:nvSpPr>
        <p:spPr>
          <a:xfrm>
            <a:off x="5683624" y="6203578"/>
            <a:ext cx="641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逻辑显化，结构清晰，论证充分，有参考文献支撑，文献新颖</a:t>
            </a:r>
          </a:p>
        </p:txBody>
      </p:sp>
    </p:spTree>
    <p:extLst>
      <p:ext uri="{BB962C8B-B14F-4D97-AF65-F5344CB8AC3E}">
        <p14:creationId xmlns:p14="http://schemas.microsoft.com/office/powerpoint/2010/main" val="165253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6732-8360-0CF5-F8E5-4A469B63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0" y="881826"/>
            <a:ext cx="10401039" cy="465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9003C2F-AEE5-F482-F1EB-C28B8BC21B1C}"/>
              </a:ext>
            </a:extLst>
          </p:cNvPr>
          <p:cNvSpPr txBox="1"/>
          <p:nvPr/>
        </p:nvSpPr>
        <p:spPr>
          <a:xfrm>
            <a:off x="832418" y="5863042"/>
            <a:ext cx="793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非常识性的论点需要有参考文献的支撑，否则会被审稿人认为论证不足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6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Resources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724926" y="5588000"/>
            <a:ext cx="195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学术期刊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380+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7058" y="5588000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图书 </a:t>
            </a:r>
            <a:r>
              <a:rPr lang="en-US" altLang="zh-CN" sz="2000" b="1" dirty="0">
                <a:solidFill>
                  <a:srgbClr val="C558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28671" y="5588000"/>
            <a:ext cx="2117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商业案例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2800+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359630" y="1930074"/>
            <a:ext cx="2689783" cy="3134587"/>
            <a:chOff x="1316216" y="1924747"/>
            <a:chExt cx="2689783" cy="3134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6895" y="1930074"/>
              <a:ext cx="1300799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521" y="192474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895" y="2606488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6216" y="3264808"/>
              <a:ext cx="1298626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4521" y="2600224"/>
              <a:ext cx="1301478" cy="179696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04520" y="326330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组合 34"/>
          <p:cNvGrpSpPr/>
          <p:nvPr/>
        </p:nvGrpSpPr>
        <p:grpSpPr>
          <a:xfrm>
            <a:off x="4599767" y="1734414"/>
            <a:ext cx="2992464" cy="3503472"/>
            <a:chOff x="4475648" y="1652515"/>
            <a:chExt cx="2992464" cy="35034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4" name="图片 33" descr="图片包含 建筑物&#10;&#10;描述已自动生成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12" y="1652515"/>
              <a:ext cx="19584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67" y="1742058"/>
              <a:ext cx="1912192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71" y="1986925"/>
              <a:ext cx="193474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" name="图片 31" descr="图片包含 文字&#10;&#10;描述已自动生成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356" y="2071706"/>
              <a:ext cx="18432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" name="图片 25" descr="图片包含 文字&#10;&#10;描述已自动生成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48" y="2275987"/>
              <a:ext cx="198230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pic>
        <p:nvPicPr>
          <p:cNvPr id="37" name="图片 36" descr="图片包含 文字, 标牌&#10;&#10;描述已自动生成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76" y="2313061"/>
            <a:ext cx="3588142" cy="2587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3610" y="734545"/>
            <a:ext cx="4582390" cy="753460"/>
          </a:xfrm>
        </p:spPr>
        <p:txBody>
          <a:bodyPr/>
          <a:lstStyle/>
          <a:p>
            <a:r>
              <a:rPr lang="zh-CN" altLang="en-US" dirty="0"/>
              <a:t>论文类型（社会科学）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575156" y="1777766"/>
            <a:ext cx="2883877" cy="447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chemeClr val="accent2"/>
                </a:solidFill>
              </a:rPr>
              <a:t>Research Paper</a:t>
            </a:r>
          </a:p>
        </p:txBody>
      </p:sp>
      <p:pic>
        <p:nvPicPr>
          <p:cNvPr id="12" name="Picture 2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>
            <a:fillRect/>
          </a:stretch>
        </p:blipFill>
        <p:spPr bwMode="auto">
          <a:xfrm>
            <a:off x="857118" y="1690989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6"/>
          <p:cNvSpPr txBox="1"/>
          <p:nvPr/>
        </p:nvSpPr>
        <p:spPr>
          <a:xfrm>
            <a:off x="1575156" y="3750174"/>
            <a:ext cx="3609651" cy="447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77E87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Literature Review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77E87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Picture 2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>
            <a:fillRect/>
          </a:stretch>
        </p:blipFill>
        <p:spPr bwMode="auto">
          <a:xfrm>
            <a:off x="857118" y="3674040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575156" y="2225328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研究型论文，涉及建模、测试、市场调研、数据分析、实证研究等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575156" y="4191940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文献综述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文献评论，主要目的是为了注释或评论某一特定领域的文献</a:t>
            </a:r>
          </a:p>
        </p:txBody>
      </p:sp>
      <p:sp>
        <p:nvSpPr>
          <p:cNvPr id="17" name="内容占位符 6"/>
          <p:cNvSpPr txBox="1"/>
          <p:nvPr/>
        </p:nvSpPr>
        <p:spPr>
          <a:xfrm>
            <a:off x="6601428" y="1783562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Case Study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01428" y="2225328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案例研究，主要描述实际案例或经验，具有一定的针对性和特殊性</a:t>
            </a:r>
          </a:p>
        </p:txBody>
      </p:sp>
      <p:sp>
        <p:nvSpPr>
          <p:cNvPr id="20" name="内容占位符 6"/>
          <p:cNvSpPr txBox="1"/>
          <p:nvPr/>
        </p:nvSpPr>
        <p:spPr>
          <a:xfrm>
            <a:off x="6601428" y="3750174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其他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601427" y="4191940"/>
            <a:ext cx="405325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Technical Paper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（技术型论文）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Conceptual Paper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（理论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概念型论文）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General Review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（一般性评论）</a:t>
            </a:r>
            <a:endParaRPr kumimoji="0" lang="en-GB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Viewpoint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（观点）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0003" y="435855"/>
            <a:ext cx="10410371" cy="753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Research Paper Structure</a:t>
            </a:r>
            <a:endParaRPr lang="zh-CN" altLang="en-US" b="1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D8FE759C-447E-BF64-41DE-8DAFAE3BC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00" y="1250425"/>
            <a:ext cx="3665377" cy="49103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69A026-E86C-910E-6F5E-4651AB08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74" y="898611"/>
            <a:ext cx="3769978" cy="58674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21466" y="4897918"/>
            <a:ext cx="3183053" cy="2711975"/>
          </a:xfrm>
        </p:spPr>
        <p:txBody>
          <a:bodyPr>
            <a:normAutofit/>
          </a:bodyPr>
          <a:lstStyle/>
          <a:p>
            <a:r>
              <a:rPr lang="zh-CN" altLang="en-US" b="1" dirty="0"/>
              <a:t>结构速览实例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0698DF-4D53-4D6F-E907-BFC75FCEC6F5}"/>
              </a:ext>
            </a:extLst>
          </p:cNvPr>
          <p:cNvSpPr txBox="1"/>
          <p:nvPr/>
        </p:nvSpPr>
        <p:spPr>
          <a:xfrm>
            <a:off x="1722474" y="358721"/>
            <a:ext cx="32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effect of advertising strategies on a short video platform: evidence from TikTok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流程图: 可选过程 15">
            <a:extLst>
              <a:ext uri="{FF2B5EF4-FFF2-40B4-BE49-F238E27FC236}">
                <a16:creationId xmlns:a16="http://schemas.microsoft.com/office/drawing/2014/main" id="{8A273A31-0FA7-0E96-41DF-CB8A3EAB7E66}"/>
              </a:ext>
            </a:extLst>
          </p:cNvPr>
          <p:cNvSpPr/>
          <p:nvPr/>
        </p:nvSpPr>
        <p:spPr>
          <a:xfrm>
            <a:off x="1573619" y="358721"/>
            <a:ext cx="3540641" cy="46166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491E017-3565-886D-F364-1EE6F7CDA658}"/>
              </a:ext>
            </a:extLst>
          </p:cNvPr>
          <p:cNvSpPr txBox="1"/>
          <p:nvPr/>
        </p:nvSpPr>
        <p:spPr>
          <a:xfrm>
            <a:off x="6836735" y="6040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908AC3-1436-FB0F-FD3C-B120344A877A}"/>
              </a:ext>
            </a:extLst>
          </p:cNvPr>
          <p:cNvSpPr txBox="1"/>
          <p:nvPr/>
        </p:nvSpPr>
        <p:spPr>
          <a:xfrm>
            <a:off x="6697729" y="347560"/>
            <a:ext cx="476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How TikTok leads users to flow experience: investigating the effects of technology affordances with user experience level and video length as moderators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C1FEDAD8-5DD5-17F6-F46A-CA2FC754A6CA}"/>
              </a:ext>
            </a:extLst>
          </p:cNvPr>
          <p:cNvSpPr/>
          <p:nvPr/>
        </p:nvSpPr>
        <p:spPr>
          <a:xfrm>
            <a:off x="6697729" y="327095"/>
            <a:ext cx="4765139" cy="646331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52034"/>
            <a:ext cx="10515600" cy="753460"/>
          </a:xfrm>
        </p:spPr>
        <p:txBody>
          <a:bodyPr/>
          <a:lstStyle/>
          <a:p>
            <a:r>
              <a:rPr lang="en-US" altLang="zh-CN" b="1" dirty="0"/>
              <a:t>Writing Priorities </a:t>
            </a:r>
            <a:endParaRPr lang="zh-CN" altLang="en-US" b="1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53146" y="3601398"/>
            <a:ext cx="312906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懐訪体" panose="020B0600050302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8154186" y="1969281"/>
            <a:ext cx="2865748" cy="366794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8587819" y="3421930"/>
            <a:ext cx="207389" cy="1300899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EB3B216-AE74-9DDB-1E9A-D5A367A98B3C}"/>
              </a:ext>
            </a:extLst>
          </p:cNvPr>
          <p:cNvSpPr txBox="1"/>
          <p:nvPr/>
        </p:nvSpPr>
        <p:spPr>
          <a:xfrm>
            <a:off x="492029" y="591476"/>
            <a:ext cx="1082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Scientific Writing 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—From Publisher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 Perspective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F537F5F0-5BDC-0E65-A4D0-47B0F17FA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490854"/>
              </p:ext>
            </p:extLst>
          </p:nvPr>
        </p:nvGraphicFramePr>
        <p:xfrm>
          <a:off x="777959" y="1690064"/>
          <a:ext cx="8996662" cy="48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57F12CF-AEBF-AE67-8187-63069C9D50BD}"/>
              </a:ext>
            </a:extLst>
          </p:cNvPr>
          <p:cNvSpPr txBox="1"/>
          <p:nvPr/>
        </p:nvSpPr>
        <p:spPr>
          <a:xfrm>
            <a:off x="8805336" y="3288105"/>
            <a:ext cx="3283662" cy="12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图表常见问题：图表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文字叙述重复、关键数据来源缺失、数字单位混乱、像素不清晰等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4DE08C-910A-C7B6-5AB3-CE8C7C6E6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3076" y="6063516"/>
            <a:ext cx="1838207" cy="7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21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0D96D9-3905-ED66-8897-17D3EDA7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2" y="138737"/>
            <a:ext cx="7133583" cy="426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1553D0-382E-E066-58EA-DB7B95CB7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54" y="3324973"/>
            <a:ext cx="5586215" cy="3394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ED9D74-9781-19FA-0FB2-929DF4E157A6}"/>
              </a:ext>
            </a:extLst>
          </p:cNvPr>
          <p:cNvSpPr txBox="1"/>
          <p:nvPr/>
        </p:nvSpPr>
        <p:spPr>
          <a:xfrm>
            <a:off x="8713879" y="955964"/>
            <a:ext cx="321079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详尽介绍数据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说明研究方法的可行性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169CB8-2563-AC86-6A6F-154D5E6E0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32" y="6009913"/>
            <a:ext cx="1838207" cy="7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80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5F3239-0034-3042-A9F3-C54A331D1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93" y="1780084"/>
            <a:ext cx="5259950" cy="31892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1900" b="1" dirty="0">
                <a:solidFill>
                  <a:schemeClr val="accent2"/>
                </a:solidFill>
              </a:rPr>
              <a:t>图表可读性</a:t>
            </a:r>
            <a:endParaRPr lang="en-US" altLang="zh-CN" sz="1900" b="1" dirty="0">
              <a:solidFill>
                <a:schemeClr val="accent2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是否有英文说明？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是否有标注单位？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重点信息是否翻译为英文？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图表是否清晰？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命名是否一致？</a:t>
            </a: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所有图表是否使用阿拉伯数字连续编号，并有清晰的标题？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439DDE2D-1079-F75F-3907-E4C572614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2" y="532133"/>
            <a:ext cx="4557920" cy="4748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表格&#10;&#10;中度可信度描述已自动生成">
            <a:extLst>
              <a:ext uri="{FF2B5EF4-FFF2-40B4-BE49-F238E27FC236}">
                <a16:creationId xmlns:a16="http://schemas.microsoft.com/office/drawing/2014/main" id="{44B56B6F-B5E9-99FC-36F7-1CFB35FAD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2" y="5424027"/>
            <a:ext cx="4557920" cy="998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C7A5881B-BCB3-224F-1091-E21ED60A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35" y="740683"/>
            <a:ext cx="3499757" cy="753460"/>
          </a:xfrm>
        </p:spPr>
        <p:txBody>
          <a:bodyPr/>
          <a:lstStyle/>
          <a:p>
            <a:r>
              <a:rPr lang="zh-CN" altLang="en-US" b="1" dirty="0"/>
              <a:t>排版、格式与图表</a:t>
            </a:r>
          </a:p>
        </p:txBody>
      </p:sp>
    </p:spTree>
    <p:extLst>
      <p:ext uri="{BB962C8B-B14F-4D97-AF65-F5344CB8AC3E}">
        <p14:creationId xmlns:p14="http://schemas.microsoft.com/office/powerpoint/2010/main" val="1245540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D7F5C16A-CBF4-1618-6175-308D3D6F4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4" y="288472"/>
            <a:ext cx="4578642" cy="5747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形用户界面, 图表, 应用程序&#10;&#10;描述已自动生成">
            <a:extLst>
              <a:ext uri="{FF2B5EF4-FFF2-40B4-BE49-F238E27FC236}">
                <a16:creationId xmlns:a16="http://schemas.microsoft.com/office/drawing/2014/main" id="{1D314B5F-A280-2B2C-4CA6-CC0CA8AEF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04" y="1513114"/>
            <a:ext cx="5547195" cy="3695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FB11FD-475F-ED66-3245-EE866AD59BFD}"/>
              </a:ext>
            </a:extLst>
          </p:cNvPr>
          <p:cNvSpPr txBox="1"/>
          <p:nvPr/>
        </p:nvSpPr>
        <p:spPr>
          <a:xfrm>
            <a:off x="9399813" y="849085"/>
            <a:ext cx="223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正确示范</a:t>
            </a:r>
          </a:p>
        </p:txBody>
      </p:sp>
    </p:spTree>
    <p:extLst>
      <p:ext uri="{BB962C8B-B14F-4D97-AF65-F5344CB8AC3E}">
        <p14:creationId xmlns:p14="http://schemas.microsoft.com/office/powerpoint/2010/main" val="2345325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EB3B216-AE74-9DDB-1E9A-D5A367A98B3C}"/>
              </a:ext>
            </a:extLst>
          </p:cNvPr>
          <p:cNvSpPr txBox="1"/>
          <p:nvPr/>
        </p:nvSpPr>
        <p:spPr>
          <a:xfrm>
            <a:off x="492029" y="761743"/>
            <a:ext cx="1082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Scientific Writing 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—From Publisher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 Perspective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F537F5F0-5BDC-0E65-A4D0-47B0F17FA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578928"/>
              </p:ext>
            </p:extLst>
          </p:nvPr>
        </p:nvGraphicFramePr>
        <p:xfrm>
          <a:off x="777959" y="1690064"/>
          <a:ext cx="8996662" cy="48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314DE08C-910A-C7B6-5AB3-CE8C7C6E6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3076" y="6063516"/>
            <a:ext cx="1838207" cy="7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9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C0B36EA-53B0-6C0F-E85C-059BEA00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82" y="89647"/>
            <a:ext cx="6231317" cy="6364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CC18CE-C43A-8EE7-C0CC-DA5C5F9D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1904"/>
            <a:ext cx="5920918" cy="35313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90CC6B-0088-A6A3-04B3-6301C3F1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380" y="4140988"/>
            <a:ext cx="5920538" cy="19848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EEC07C-A543-081A-7071-56ED1B5E0238}"/>
              </a:ext>
            </a:extLst>
          </p:cNvPr>
          <p:cNvSpPr txBox="1"/>
          <p:nvPr/>
        </p:nvSpPr>
        <p:spPr>
          <a:xfrm>
            <a:off x="5057578" y="6347617"/>
            <a:ext cx="72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引言结构：研究背景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研究成功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当今空白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研究内容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研究合理性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价值</a:t>
            </a:r>
          </a:p>
        </p:txBody>
      </p:sp>
    </p:spTree>
    <p:extLst>
      <p:ext uri="{BB962C8B-B14F-4D97-AF65-F5344CB8AC3E}">
        <p14:creationId xmlns:p14="http://schemas.microsoft.com/office/powerpoint/2010/main" val="4235721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>
            <a:fillRect/>
          </a:stretch>
        </p:blipFill>
        <p:spPr>
          <a:xfrm>
            <a:off x="472745" y="2481387"/>
            <a:ext cx="3424353" cy="2052000"/>
          </a:xfrm>
          <a:prstGeom prst="rect">
            <a:avLst/>
          </a:prstGeom>
          <a:effectLst/>
        </p:spPr>
      </p:pic>
      <p:sp>
        <p:nvSpPr>
          <p:cNvPr id="23" name="矩形 22"/>
          <p:cNvSpPr/>
          <p:nvPr/>
        </p:nvSpPr>
        <p:spPr>
          <a:xfrm>
            <a:off x="537306" y="4452859"/>
            <a:ext cx="3424353" cy="395782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数据库与重点期刊</a:t>
            </a:r>
          </a:p>
        </p:txBody>
      </p:sp>
      <p:sp>
        <p:nvSpPr>
          <p:cNvPr id="168" name="矩形 167"/>
          <p:cNvSpPr/>
          <p:nvPr/>
        </p:nvSpPr>
        <p:spPr>
          <a:xfrm>
            <a:off x="4323138" y="4452859"/>
            <a:ext cx="3423269" cy="395782"/>
          </a:xfrm>
          <a:prstGeom prst="rect">
            <a:avLst/>
          </a:prstGeom>
          <a:solidFill>
            <a:srgbClr val="70AD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文献检索与分析</a:t>
            </a:r>
          </a:p>
        </p:txBody>
      </p:sp>
      <p:pic>
        <p:nvPicPr>
          <p:cNvPr id="27" name="图片 26" descr="图片包含 电子产品&#10;&#10;描述已自动生成"/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>
            <a:fillRect/>
          </a:stretch>
        </p:blipFill>
        <p:spPr>
          <a:xfrm>
            <a:off x="8348289" y="2400859"/>
            <a:ext cx="3426415" cy="2052000"/>
          </a:xfrm>
          <a:prstGeom prst="rect">
            <a:avLst/>
          </a:prstGeom>
          <a:effectLst/>
        </p:spPr>
      </p:pic>
      <p:sp>
        <p:nvSpPr>
          <p:cNvPr id="174" name="矩形 173"/>
          <p:cNvSpPr/>
          <p:nvPr/>
        </p:nvSpPr>
        <p:spPr>
          <a:xfrm>
            <a:off x="8351435" y="4452859"/>
            <a:ext cx="3423269" cy="395782"/>
          </a:xfrm>
          <a:prstGeom prst="rect">
            <a:avLst/>
          </a:prstGeom>
          <a:solidFill>
            <a:srgbClr val="70AD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核心期刊写作与投稿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118BBCF-7D9A-2640-771B-E01F46F2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27" y="1038393"/>
            <a:ext cx="4566313" cy="753460"/>
          </a:xfrm>
        </p:spPr>
        <p:txBody>
          <a:bodyPr>
            <a:normAutofit/>
          </a:bodyPr>
          <a:lstStyle/>
          <a:p>
            <a:r>
              <a:rPr lang="en-GB" altLang="zh-CN" b="1" dirty="0">
                <a:latin typeface="微软雅黑" panose="020B0503020204020204" pitchFamily="34" charset="-122"/>
              </a:rPr>
              <a:t>Lecture O</a:t>
            </a:r>
            <a:r>
              <a:rPr lang="en-US" altLang="zh-CN" b="1" dirty="0" err="1">
                <a:latin typeface="微软雅黑" panose="020B0503020204020204" pitchFamily="34" charset="-122"/>
              </a:rPr>
              <a:t>verview</a:t>
            </a:r>
            <a:endParaRPr lang="en-GB" altLang="zh-CN" sz="3200" b="1" dirty="0">
              <a:latin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4B6988-80D9-7017-97C1-CDC919560D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>
            <a:fillRect/>
          </a:stretch>
        </p:blipFill>
        <p:spPr>
          <a:xfrm>
            <a:off x="4322056" y="2400859"/>
            <a:ext cx="3424351" cy="2052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6EEC07C-A543-081A-7071-56ED1B5E0238}"/>
              </a:ext>
            </a:extLst>
          </p:cNvPr>
          <p:cNvSpPr txBox="1"/>
          <p:nvPr/>
        </p:nvSpPr>
        <p:spPr>
          <a:xfrm>
            <a:off x="7057797" y="1050504"/>
            <a:ext cx="226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6E7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文献综述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6D7A9D-AE22-7F4C-3070-3CA0563C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" y="130119"/>
            <a:ext cx="6104405" cy="184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F41DB-C9AF-94A1-CB62-059098BB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8" y="2096128"/>
            <a:ext cx="6104405" cy="2243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4237EB-FF59-AA94-101D-AE4ACD5F8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7" y="4482704"/>
            <a:ext cx="6097876" cy="2243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7F12CF-AEBF-AE67-8187-63069C9D50BD}"/>
              </a:ext>
            </a:extLst>
          </p:cNvPr>
          <p:cNvSpPr txBox="1"/>
          <p:nvPr/>
        </p:nvSpPr>
        <p:spPr>
          <a:xfrm>
            <a:off x="7057797" y="1852047"/>
            <a:ext cx="4451030" cy="92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常见问题：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堆砌文献而不进行分析总结，参考文献过于陈旧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缺失近期关键文献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D9BD97-61B9-63D8-0660-49AF0374DF48}"/>
              </a:ext>
            </a:extLst>
          </p:cNvPr>
          <p:cNvSpPr txBox="1"/>
          <p:nvPr/>
        </p:nvSpPr>
        <p:spPr>
          <a:xfrm>
            <a:off x="7057797" y="3008713"/>
            <a:ext cx="456454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重要功能：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总结分析文献共性或异同，重点是能够得出能够支撑本篇文章的结论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C324D8A-11FB-5781-4DA6-0A54E5995768}"/>
              </a:ext>
            </a:extLst>
          </p:cNvPr>
          <p:cNvSpPr txBox="1"/>
          <p:nvPr/>
        </p:nvSpPr>
        <p:spPr>
          <a:xfrm>
            <a:off x="7107095" y="4111647"/>
            <a:ext cx="462875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Therefore, As a result, For this reason, Thus, must, should, require, suggest, consider…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8067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Title, Abstracts, Key words</a:t>
            </a:r>
            <a:endParaRPr lang="zh-CN" altLang="en-US" sz="2800" b="1" dirty="0"/>
          </a:p>
        </p:txBody>
      </p:sp>
      <p:grpSp>
        <p:nvGrpSpPr>
          <p:cNvPr id="10" name="组合 9"/>
          <p:cNvGrpSpPr/>
          <p:nvPr/>
        </p:nvGrpSpPr>
        <p:grpSpPr>
          <a:xfrm>
            <a:off x="791728" y="3555689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1" name="矩形: 圆角 1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Main text 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91728" y="3141359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36" name="矩形: 圆角 3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Keywords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1728" y="2312699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39" name="矩形: 圆角 3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Title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91728" y="2727029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2" name="矩形: 圆角 4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Abstract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1728" y="397001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5" name="矩形: 圆角 4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91728" y="438289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8" name="矩形: 圆角 4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sp>
        <p:nvSpPr>
          <p:cNvPr id="50" name="矩形: 圆角 49"/>
          <p:cNvSpPr/>
          <p:nvPr/>
        </p:nvSpPr>
        <p:spPr>
          <a:xfrm>
            <a:off x="707911" y="2263516"/>
            <a:ext cx="1974574" cy="128185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箭头: 右 2"/>
          <p:cNvSpPr/>
          <p:nvPr/>
        </p:nvSpPr>
        <p:spPr>
          <a:xfrm>
            <a:off x="2801755" y="2534154"/>
            <a:ext cx="367748" cy="331754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52" name="文本占位符 2">
            <a:extLst>
              <a:ext uri="{FF2B5EF4-FFF2-40B4-BE49-F238E27FC236}">
                <a16:creationId xmlns:a16="http://schemas.microsoft.com/office/drawing/2014/main" id="{F4C1E704-B2A4-7C3F-19EB-E602DBA28B0C}"/>
              </a:ext>
            </a:extLst>
          </p:cNvPr>
          <p:cNvGraphicFramePr/>
          <p:nvPr/>
        </p:nvGraphicFramePr>
        <p:xfrm>
          <a:off x="3613247" y="2082597"/>
          <a:ext cx="6624768" cy="282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836" y="700827"/>
            <a:ext cx="1027421" cy="753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Title</a:t>
            </a:r>
            <a:endParaRPr lang="zh-CN" altLang="en-US" b="1" dirty="0"/>
          </a:p>
        </p:txBody>
      </p:sp>
      <p:sp>
        <p:nvSpPr>
          <p:cNvPr id="33" name="文本占位符 2"/>
          <p:cNvSpPr txBox="1"/>
          <p:nvPr/>
        </p:nvSpPr>
        <p:spPr>
          <a:xfrm>
            <a:off x="2957177" y="802738"/>
            <a:ext cx="9431225" cy="1195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简练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个单词以内、减少不常被检索的词，例如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a/an/the/research on…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具体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（避免笼统，可包含研究方法、具体对象等具体信息）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避免观点外露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（会给人先入为主的生硬，失去了学术论文的厚重感与逻辑魅力）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519491" y="3154428"/>
            <a:ext cx="1664112" cy="253487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2" name="矩形: 圆角 5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Main text 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19491" y="2740098"/>
            <a:ext cx="1664112" cy="253487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5" name="矩形: 圆角 5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Keywords</a:t>
              </a:r>
            </a:p>
          </p:txBody>
        </p:sp>
      </p:grpSp>
      <p:sp>
        <p:nvSpPr>
          <p:cNvPr id="58" name="矩形: 圆角 57"/>
          <p:cNvSpPr/>
          <p:nvPr/>
        </p:nvSpPr>
        <p:spPr>
          <a:xfrm>
            <a:off x="519491" y="1911438"/>
            <a:ext cx="1664112" cy="253487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矩形: 圆角 4"/>
          <p:cNvSpPr txBox="1"/>
          <p:nvPr/>
        </p:nvSpPr>
        <p:spPr>
          <a:xfrm>
            <a:off x="540133" y="1940701"/>
            <a:ext cx="1644988" cy="238639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Title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519491" y="2325768"/>
            <a:ext cx="1664112" cy="253487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1" name="矩形: 圆角 6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Abstract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19491" y="3568758"/>
            <a:ext cx="1664112" cy="253487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4" name="矩形: 圆角 6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19491" y="3981629"/>
            <a:ext cx="1664112" cy="253487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7" name="矩形: 圆角 6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298E792-3E1F-1447-838C-014E18122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67343"/>
              </p:ext>
            </p:extLst>
          </p:nvPr>
        </p:nvGraphicFramePr>
        <p:xfrm>
          <a:off x="2958695" y="1998499"/>
          <a:ext cx="7571846" cy="401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0519">
                  <a:extLst>
                    <a:ext uri="{9D8B030D-6E8A-4147-A177-3AD203B41FA5}">
                      <a16:colId xmlns:a16="http://schemas.microsoft.com/office/drawing/2014/main" val="3778795426"/>
                    </a:ext>
                  </a:extLst>
                </a:gridCol>
                <a:gridCol w="661327">
                  <a:extLst>
                    <a:ext uri="{9D8B030D-6E8A-4147-A177-3AD203B41FA5}">
                      <a16:colId xmlns:a16="http://schemas.microsoft.com/office/drawing/2014/main" val="3288415749"/>
                    </a:ext>
                  </a:extLst>
                </a:gridCol>
              </a:tblGrid>
              <a:tr h="568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Emerald 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知识服务与管理主题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篇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SSCI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文章标题</a:t>
                      </a:r>
                    </a:p>
                  </a:txBody>
                  <a:tcPr marL="4763" marR="4763" marT="4763" marB="0" anchor="ctr">
                    <a:solidFill>
                      <a:srgbClr val="32879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字数</a:t>
                      </a:r>
                    </a:p>
                  </a:txBody>
                  <a:tcPr marT="72000">
                    <a:solidFill>
                      <a:srgbClr val="32879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152"/>
                  </a:ext>
                </a:extLst>
              </a:tr>
              <a:tr h="7322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The effect of internal knowledge transfer on the relationship between personality traits and employee service performance: a multilevel model</a:t>
                      </a:r>
                    </a:p>
                  </a:txBody>
                  <a:tcPr marL="108000" marR="4763" marT="4763" marB="0" anchor="ctr">
                    <a:solidFill>
                      <a:srgbClr val="32879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2879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133970"/>
                  </a:ext>
                </a:extLst>
              </a:tr>
              <a:tr h="7351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Exploring influencing factors of offline knowledge service transactions on an online-to-offline knowledge-sharing economy platform</a:t>
                      </a:r>
                    </a:p>
                  </a:txBody>
                  <a:tcPr marL="108000" marR="4763" marT="4763" marB="0" anchor="ctr">
                    <a:solidFill>
                      <a:srgbClr val="32879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rgbClr val="32879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77898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Evaluation of strategic orientation-led competitive advantage: the role of knowledge integration and service innovation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00" marR="4763" marT="4763" marB="0" anchor="ctr">
                    <a:solidFill>
                      <a:srgbClr val="32879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14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2879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171766"/>
                  </a:ext>
                </a:extLst>
              </a:tr>
              <a:tr h="6275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Knowledge management competences, exporting and productivity: uncovering African paradoxes</a:t>
                      </a:r>
                    </a:p>
                  </a:txBody>
                  <a:tcPr marL="108000" marR="4763" marT="4763" marB="0" anchor="ctr">
                    <a:solidFill>
                      <a:srgbClr val="32879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altLang="zh-CN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2879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368201"/>
                  </a:ext>
                </a:extLst>
              </a:tr>
              <a:tr h="6514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Knowledge management and firm innovative performance with the moderating role of transformational leadership</a:t>
                      </a:r>
                    </a:p>
                  </a:txBody>
                  <a:tcPr marL="108000" marR="4763" marT="4763" marB="0" anchor="ctr">
                    <a:solidFill>
                      <a:srgbClr val="32879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</a:t>
                      </a:r>
                      <a:endParaRPr lang="zh-CN" alt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2879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6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368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4529" y="805466"/>
            <a:ext cx="1832639" cy="659738"/>
          </a:xfrm>
        </p:spPr>
        <p:txBody>
          <a:bodyPr>
            <a:normAutofit/>
          </a:bodyPr>
          <a:lstStyle/>
          <a:p>
            <a:r>
              <a:rPr lang="en-US" altLang="zh-CN" b="1" dirty="0"/>
              <a:t>Abstract</a:t>
            </a:r>
            <a:endParaRPr lang="zh-CN" altLang="en-US" b="1" dirty="0"/>
          </a:p>
        </p:txBody>
      </p:sp>
      <p:sp>
        <p:nvSpPr>
          <p:cNvPr id="33" name="文本占位符 2"/>
          <p:cNvSpPr txBox="1"/>
          <p:nvPr/>
        </p:nvSpPr>
        <p:spPr>
          <a:xfrm>
            <a:off x="9034640" y="1953990"/>
            <a:ext cx="2902950" cy="3307622"/>
          </a:xfrm>
          <a:prstGeom prst="rect">
            <a:avLst/>
          </a:prstGeom>
          <a:solidFill>
            <a:srgbClr val="C7E6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≤ 250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单词，直接给出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重要结论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研究目的、研究方法、研究发现、研究价值、研究意义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altLang="en-US" sz="1800" dirty="0">
                <a:solidFill>
                  <a:srgbClr val="C558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结构型摘要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5580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1887" y="4746502"/>
            <a:ext cx="1800493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论文的微缩模型</a:t>
            </a:r>
          </a:p>
        </p:txBody>
      </p:sp>
      <p:sp>
        <p:nvSpPr>
          <p:cNvPr id="4" name="对话气泡: 圆角矩形 3"/>
          <p:cNvSpPr/>
          <p:nvPr/>
        </p:nvSpPr>
        <p:spPr>
          <a:xfrm rot="16200000">
            <a:off x="1521690" y="4030922"/>
            <a:ext cx="660887" cy="1800493"/>
          </a:xfrm>
          <a:prstGeom prst="wedgeRoundRectCallou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C8960F3-C410-DC93-1560-640A11EFC93F}"/>
              </a:ext>
            </a:extLst>
          </p:cNvPr>
          <p:cNvGrpSpPr/>
          <p:nvPr/>
        </p:nvGrpSpPr>
        <p:grpSpPr>
          <a:xfrm>
            <a:off x="903688" y="1830511"/>
            <a:ext cx="1694320" cy="2317150"/>
            <a:chOff x="519491" y="1917966"/>
            <a:chExt cx="1694320" cy="23171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5195EDF-FBEF-7DC2-1B96-8FD8E84B3165}"/>
                </a:ext>
              </a:extLst>
            </p:cNvPr>
            <p:cNvGrpSpPr/>
            <p:nvPr/>
          </p:nvGrpSpPr>
          <p:grpSpPr>
            <a:xfrm>
              <a:off x="519491" y="3154428"/>
              <a:ext cx="1664112" cy="253487"/>
              <a:chOff x="7559815" y="706207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91F544C7-65E1-E6CF-FAB4-973434DAD4EC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: 圆角 4">
                <a:extLst>
                  <a:ext uri="{FF2B5EF4-FFF2-40B4-BE49-F238E27FC236}">
                    <a16:creationId xmlns:a16="http://schemas.microsoft.com/office/drawing/2014/main" id="{C187420B-CBAC-56A1-541B-604E170C114F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Main text </a:t>
                </a: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3EB2CE4-59A6-3473-073E-58682D71275A}"/>
                </a:ext>
              </a:extLst>
            </p:cNvPr>
            <p:cNvGrpSpPr/>
            <p:nvPr/>
          </p:nvGrpSpPr>
          <p:grpSpPr>
            <a:xfrm>
              <a:off x="519491" y="2740098"/>
              <a:ext cx="1664112" cy="253487"/>
              <a:chOff x="7559815" y="706207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9BBB18A4-57A9-01DB-67B1-C1B951726D9A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矩形: 圆角 4">
                <a:extLst>
                  <a:ext uri="{FF2B5EF4-FFF2-40B4-BE49-F238E27FC236}">
                    <a16:creationId xmlns:a16="http://schemas.microsoft.com/office/drawing/2014/main" id="{63CB696B-1736-B12F-F155-6FF75BA40D72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Keywords</a:t>
                </a:r>
              </a:p>
            </p:txBody>
          </p:sp>
        </p:grpSp>
        <p:sp>
          <p:nvSpPr>
            <p:cNvPr id="15" name="矩形: 圆角 4">
              <a:extLst>
                <a:ext uri="{FF2B5EF4-FFF2-40B4-BE49-F238E27FC236}">
                  <a16:creationId xmlns:a16="http://schemas.microsoft.com/office/drawing/2014/main" id="{4C860CB0-3BAD-7675-EA64-2425147B82F5}"/>
                </a:ext>
              </a:extLst>
            </p:cNvPr>
            <p:cNvSpPr txBox="1"/>
            <p:nvPr/>
          </p:nvSpPr>
          <p:spPr>
            <a:xfrm>
              <a:off x="519491" y="1917966"/>
              <a:ext cx="1694320" cy="2469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Title</a:t>
              </a: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01EB2F3-243A-F826-A003-13D9F8997F50}"/>
                </a:ext>
              </a:extLst>
            </p:cNvPr>
            <p:cNvGrpSpPr/>
            <p:nvPr/>
          </p:nvGrpSpPr>
          <p:grpSpPr>
            <a:xfrm>
              <a:off x="519491" y="2325768"/>
              <a:ext cx="1664112" cy="253487"/>
              <a:chOff x="7559815" y="706207"/>
              <a:chExt cx="2398342" cy="470529"/>
            </a:xfrm>
            <a:solidFill>
              <a:srgbClr val="328790">
                <a:alpha val="24000"/>
              </a:srgbClr>
            </a:solidFill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9A263AB5-6F3D-69B3-1749-DA709460FA37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矩形: 圆角 4">
                <a:extLst>
                  <a:ext uri="{FF2B5EF4-FFF2-40B4-BE49-F238E27FC236}">
                    <a16:creationId xmlns:a16="http://schemas.microsoft.com/office/drawing/2014/main" id="{9FAF2D66-A044-0EE6-A649-C1BC8003B577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80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Abstract</a:t>
                </a: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1AEA9D5-28CE-C16F-E546-4ECB565FA345}"/>
                </a:ext>
              </a:extLst>
            </p:cNvPr>
            <p:cNvGrpSpPr/>
            <p:nvPr/>
          </p:nvGrpSpPr>
          <p:grpSpPr>
            <a:xfrm>
              <a:off x="519491" y="3568758"/>
              <a:ext cx="1664112" cy="253487"/>
              <a:chOff x="7559815" y="3605058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30B81080-BE7D-F42F-D056-D48ACF1DACA8}"/>
                  </a:ext>
                </a:extLst>
              </p:cNvPr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矩形: 圆角 14">
                <a:extLst>
                  <a:ext uri="{FF2B5EF4-FFF2-40B4-BE49-F238E27FC236}">
                    <a16:creationId xmlns:a16="http://schemas.microsoft.com/office/drawing/2014/main" id="{42B52C70-B39F-1E9E-5200-4D6166CCD76E}"/>
                  </a:ext>
                </a:extLst>
              </p:cNvPr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Acknowledgement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6373210-8410-B208-1EEE-C34070B79BB4}"/>
                </a:ext>
              </a:extLst>
            </p:cNvPr>
            <p:cNvGrpSpPr/>
            <p:nvPr/>
          </p:nvGrpSpPr>
          <p:grpSpPr>
            <a:xfrm>
              <a:off x="519491" y="3981629"/>
              <a:ext cx="1664112" cy="253487"/>
              <a:chOff x="7559815" y="3605058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99E06BBF-3E3C-6F85-9320-8BD4AC6D0791}"/>
                  </a:ext>
                </a:extLst>
              </p:cNvPr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矩形: 圆角 14">
                <a:extLst>
                  <a:ext uri="{FF2B5EF4-FFF2-40B4-BE49-F238E27FC236}">
                    <a16:creationId xmlns:a16="http://schemas.microsoft.com/office/drawing/2014/main" id="{993592F5-1DEC-F9E3-C085-AC3085C71EA7}"/>
                  </a:ext>
                </a:extLst>
              </p:cNvPr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References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endParaRPr>
              </a:p>
            </p:txBody>
          </p:sp>
        </p:grp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D6D09C8-02E8-EBAE-69DD-D1D308AE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584" y="805466"/>
            <a:ext cx="5396831" cy="563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7034" y="665551"/>
            <a:ext cx="2458646" cy="656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Keywords</a:t>
            </a:r>
            <a:endParaRPr lang="zh-CN" altLang="en-US" b="1" dirty="0"/>
          </a:p>
        </p:txBody>
      </p:sp>
      <p:sp>
        <p:nvSpPr>
          <p:cNvPr id="33" name="文本占位符 2"/>
          <p:cNvSpPr txBox="1"/>
          <p:nvPr/>
        </p:nvSpPr>
        <p:spPr>
          <a:xfrm>
            <a:off x="2967034" y="1700465"/>
            <a:ext cx="8579506" cy="3996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87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为何重要：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主编邀请评审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读者检索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数据库、索引库收录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87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数量：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一般为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4~6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87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选择方向：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主题相关、细分学科  研究方法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87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注意事项：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避免尚未广泛接受的缩写、避免过于专业或过于大众的术语、可在标题摘要中多次出现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87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检验关键词：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将关键词输入搜索引擎中，看看结果是否与文章主题相吻合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3287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3448A37-F93D-F0EF-F831-F5422FF70BC6}"/>
              </a:ext>
            </a:extLst>
          </p:cNvPr>
          <p:cNvGrpSpPr/>
          <p:nvPr/>
        </p:nvGrpSpPr>
        <p:grpSpPr>
          <a:xfrm>
            <a:off x="770488" y="2069879"/>
            <a:ext cx="1694320" cy="2317150"/>
            <a:chOff x="519491" y="1917966"/>
            <a:chExt cx="1694320" cy="2317150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1456C47-6478-E303-B327-7392AAC483EE}"/>
                </a:ext>
              </a:extLst>
            </p:cNvPr>
            <p:cNvGrpSpPr/>
            <p:nvPr/>
          </p:nvGrpSpPr>
          <p:grpSpPr>
            <a:xfrm>
              <a:off x="519491" y="3154428"/>
              <a:ext cx="1664112" cy="253487"/>
              <a:chOff x="7559815" y="706207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6AE0001-2F89-1974-BDEF-FB05D033073A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B2646485-34E2-FF1F-D69F-0B3EDFEAAC07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Main text 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909425B-E29F-77BA-59F2-E130258DC375}"/>
                </a:ext>
              </a:extLst>
            </p:cNvPr>
            <p:cNvGrpSpPr/>
            <p:nvPr/>
          </p:nvGrpSpPr>
          <p:grpSpPr>
            <a:xfrm>
              <a:off x="519491" y="2740098"/>
              <a:ext cx="1664112" cy="253487"/>
              <a:chOff x="7559815" y="706207"/>
              <a:chExt cx="2398342" cy="470529"/>
            </a:xfrm>
            <a:solidFill>
              <a:srgbClr val="328790">
                <a:alpha val="25098"/>
              </a:srgbClr>
            </a:solidFill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E5EF7ED5-78CB-92CF-EED6-50AC158109E9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矩形: 圆角 4">
                <a:extLst>
                  <a:ext uri="{FF2B5EF4-FFF2-40B4-BE49-F238E27FC236}">
                    <a16:creationId xmlns:a16="http://schemas.microsoft.com/office/drawing/2014/main" id="{7D3F1373-4955-6EBD-49D4-0DB19614E534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80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Keywords</a:t>
                </a:r>
              </a:p>
            </p:txBody>
          </p:sp>
        </p:grp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CC867F32-73F0-A97C-6CA2-B98AC8F258CB}"/>
                </a:ext>
              </a:extLst>
            </p:cNvPr>
            <p:cNvSpPr txBox="1"/>
            <p:nvPr/>
          </p:nvSpPr>
          <p:spPr>
            <a:xfrm>
              <a:off x="519491" y="1917966"/>
              <a:ext cx="1694320" cy="2469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Title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C065E3B-1DF3-8447-D285-B39963004FB0}"/>
                </a:ext>
              </a:extLst>
            </p:cNvPr>
            <p:cNvGrpSpPr/>
            <p:nvPr/>
          </p:nvGrpSpPr>
          <p:grpSpPr>
            <a:xfrm>
              <a:off x="519491" y="2325768"/>
              <a:ext cx="1664112" cy="253487"/>
              <a:chOff x="7559815" y="706207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1E63DD77-9BBF-02F7-8899-3C1E1139C622}"/>
                  </a:ext>
                </a:extLst>
              </p:cNvPr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矩形: 圆角 4">
                <a:extLst>
                  <a:ext uri="{FF2B5EF4-FFF2-40B4-BE49-F238E27FC236}">
                    <a16:creationId xmlns:a16="http://schemas.microsoft.com/office/drawing/2014/main" id="{69EC2CA4-4596-D1A2-6076-DED55240A085}"/>
                  </a:ext>
                </a:extLst>
              </p:cNvPr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Abstract</a:t>
                </a: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0F046B3-0EAB-7B86-AAA1-338E81C559F7}"/>
                </a:ext>
              </a:extLst>
            </p:cNvPr>
            <p:cNvGrpSpPr/>
            <p:nvPr/>
          </p:nvGrpSpPr>
          <p:grpSpPr>
            <a:xfrm>
              <a:off x="519491" y="3568758"/>
              <a:ext cx="1664112" cy="253487"/>
              <a:chOff x="7559815" y="3605058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20F59C3A-E87A-438D-9D33-42D053853B5B}"/>
                  </a:ext>
                </a:extLst>
              </p:cNvPr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矩形: 圆角 14">
                <a:extLst>
                  <a:ext uri="{FF2B5EF4-FFF2-40B4-BE49-F238E27FC236}">
                    <a16:creationId xmlns:a16="http://schemas.microsoft.com/office/drawing/2014/main" id="{99F49773-730E-FD51-B3C2-6CD95AC04D88}"/>
                  </a:ext>
                </a:extLst>
              </p:cNvPr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Acknowledgement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E72F3E9-CA45-9906-B468-E9AE4B6E9EC7}"/>
                </a:ext>
              </a:extLst>
            </p:cNvPr>
            <p:cNvGrpSpPr/>
            <p:nvPr/>
          </p:nvGrpSpPr>
          <p:grpSpPr>
            <a:xfrm>
              <a:off x="519491" y="3981629"/>
              <a:ext cx="1664112" cy="253487"/>
              <a:chOff x="7559815" y="3605058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0278EA54-6EAA-BD39-A871-7BFAB0CCB5D1}"/>
                  </a:ext>
                </a:extLst>
              </p:cNvPr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矩形: 圆角 14">
                <a:extLst>
                  <a:ext uri="{FF2B5EF4-FFF2-40B4-BE49-F238E27FC236}">
                    <a16:creationId xmlns:a16="http://schemas.microsoft.com/office/drawing/2014/main" id="{F724B3AB-F442-39B1-4A11-E6CF1399D6B9}"/>
                  </a:ext>
                </a:extLst>
              </p:cNvPr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References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endParaRPr>
              </a:p>
            </p:txBody>
          </p:sp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Final Parts </a:t>
            </a:r>
            <a:endParaRPr lang="zh-CN" altLang="en-US" b="1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矩形: 圆角 9"/>
          <p:cNvSpPr/>
          <p:nvPr/>
        </p:nvSpPr>
        <p:spPr>
          <a:xfrm>
            <a:off x="4320995" y="4154558"/>
            <a:ext cx="3143292" cy="141135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2"/>
          <p:cNvSpPr txBox="1"/>
          <p:nvPr/>
        </p:nvSpPr>
        <p:spPr>
          <a:xfrm>
            <a:off x="3415988" y="3330341"/>
            <a:ext cx="7595313" cy="1649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任何个人或机构在研究上的帮助，包括提供实验材料、协作实验工作、提供有益的启发、承担某些辅助性工作，等等。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外部的基金帮助，如资助、协议或奖学金，有时还需要附注资助项目号、合同书编号。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Permission request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：获取第三方授权许可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E85419D-4A3A-103A-8FE4-FF929396E7F2}"/>
              </a:ext>
            </a:extLst>
          </p:cNvPr>
          <p:cNvGrpSpPr/>
          <p:nvPr/>
        </p:nvGrpSpPr>
        <p:grpSpPr>
          <a:xfrm>
            <a:off x="960228" y="2208725"/>
            <a:ext cx="1796202" cy="2422587"/>
            <a:chOff x="941895" y="1514396"/>
            <a:chExt cx="1796202" cy="2422587"/>
          </a:xfrm>
        </p:grpSpPr>
        <p:grpSp>
          <p:nvGrpSpPr>
            <p:cNvPr id="42" name="组合 41"/>
            <p:cNvGrpSpPr/>
            <p:nvPr/>
          </p:nvGrpSpPr>
          <p:grpSpPr>
            <a:xfrm>
              <a:off x="941895" y="2757386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3" name="矩形: 圆角 42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Main text </a:t>
                </a: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941895" y="2343056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6" name="矩形: 圆角 45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Keywords</a:t>
                </a: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41895" y="1514396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9" name="矩形: 圆角 48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Title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941895" y="1928726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52" name="矩形: 圆角 51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Abstract</a:t>
                </a:r>
              </a:p>
            </p:txBody>
          </p:sp>
        </p:grpSp>
        <p:sp>
          <p:nvSpPr>
            <p:cNvPr id="56" name="矩形: 圆角 14"/>
            <p:cNvSpPr txBox="1"/>
            <p:nvPr/>
          </p:nvSpPr>
          <p:spPr>
            <a:xfrm>
              <a:off x="952216" y="3182037"/>
              <a:ext cx="1775560" cy="331754"/>
            </a:xfrm>
            <a:prstGeom prst="rect">
              <a:avLst/>
            </a:prstGeom>
            <a:solidFill>
              <a:srgbClr val="C7E6E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41895" y="3584587"/>
              <a:ext cx="1796202" cy="352396"/>
              <a:chOff x="7559815" y="3605058"/>
              <a:chExt cx="2398342" cy="470529"/>
            </a:xfrm>
            <a:solidFill>
              <a:schemeClr val="bg1">
                <a:lumMod val="95000"/>
              </a:schemeClr>
            </a:solidFill>
          </p:grpSpPr>
          <p:sp>
            <p:nvSpPr>
              <p:cNvPr id="58" name="矩形: 圆角 57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</a:rPr>
                  <a:t>References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endParaRPr>
              </a:p>
            </p:txBody>
          </p:sp>
        </p:grpSp>
      </p:grpSp>
      <p:pic>
        <p:nvPicPr>
          <p:cNvPr id="4" name="图片 3" descr="图片包含 文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95" y="864776"/>
            <a:ext cx="6880375" cy="2492487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556500" y="1343128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556499" y="1994909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左中括号 24"/>
          <p:cNvSpPr/>
          <p:nvPr/>
        </p:nvSpPr>
        <p:spPr>
          <a:xfrm>
            <a:off x="3387112" y="1487375"/>
            <a:ext cx="95555" cy="2189476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左中括号 25"/>
          <p:cNvSpPr/>
          <p:nvPr/>
        </p:nvSpPr>
        <p:spPr>
          <a:xfrm>
            <a:off x="3224181" y="2239164"/>
            <a:ext cx="258486" cy="2361711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形 6" descr="铅笔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305" y="5370625"/>
            <a:ext cx="552755" cy="5527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rot="624694">
            <a:off x="3097555" y="1261902"/>
            <a:ext cx="800219" cy="777113"/>
            <a:chOff x="7365518" y="2022967"/>
            <a:chExt cx="800219" cy="777113"/>
          </a:xfrm>
        </p:grpSpPr>
        <p:sp>
          <p:nvSpPr>
            <p:cNvPr id="12" name="椭圆 11"/>
            <p:cNvSpPr/>
            <p:nvPr/>
          </p:nvSpPr>
          <p:spPr>
            <a:xfrm>
              <a:off x="7377072" y="2022967"/>
              <a:ext cx="777113" cy="777113"/>
            </a:xfrm>
            <a:prstGeom prst="ellipse">
              <a:avLst/>
            </a:prstGeom>
            <a:solidFill>
              <a:srgbClr val="4CB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365518" y="2242246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相同点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1895" y="401469"/>
            <a:ext cx="2686584" cy="753460"/>
          </a:xfrm>
        </p:spPr>
        <p:txBody>
          <a:bodyPr>
            <a:normAutofit/>
          </a:bodyPr>
          <a:lstStyle/>
          <a:p>
            <a:r>
              <a:rPr lang="en-US" altLang="zh-CN" b="1" dirty="0"/>
              <a:t>References</a:t>
            </a:r>
            <a:endParaRPr lang="zh-CN" altLang="en-US" b="1" dirty="0"/>
          </a:p>
        </p:txBody>
      </p:sp>
      <p:sp>
        <p:nvSpPr>
          <p:cNvPr id="33" name="文本占位符 2"/>
          <p:cNvSpPr txBox="1"/>
          <p:nvPr/>
        </p:nvSpPr>
        <p:spPr>
          <a:xfrm>
            <a:off x="4083656" y="1264827"/>
            <a:ext cx="7398171" cy="371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文后参考文献列表中提供所引文献的详细信息，参考文献列表以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B2A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作者姓氏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B2A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字母顺序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排序。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Harvard: 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作者姓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作者姓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出版年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MLA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作者姓 页码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表占位符 3" descr="QQ截图未命名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2"/>
          <a:stretch>
            <a:fillRect/>
          </a:stretch>
        </p:blipFill>
        <p:spPr bwMode="auto">
          <a:xfrm>
            <a:off x="3921778" y="3532755"/>
            <a:ext cx="7734300" cy="27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61254" y="3619564"/>
            <a:ext cx="347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箭头连接符 3"/>
          <p:cNvCxnSpPr>
            <a:cxnSpLocks noChangeShapeType="1"/>
          </p:cNvCxnSpPr>
          <p:nvPr/>
        </p:nvCxnSpPr>
        <p:spPr bwMode="auto">
          <a:xfrm>
            <a:off x="3562867" y="4196807"/>
            <a:ext cx="0" cy="1735137"/>
          </a:xfrm>
          <a:prstGeom prst="straightConnector1">
            <a:avLst/>
          </a:prstGeom>
          <a:ln w="28575">
            <a:solidFill>
              <a:srgbClr val="49AFA0"/>
            </a:solidFill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361254" y="5985496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4517839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参考文献：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数量、年份、质量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4" name="矩形: 圆角 8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Main text 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7" name="矩形: 圆角 86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Keywords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0" name="矩形: 圆角 89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Title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3" name="矩形: 圆角 9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Abstract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rgbClr val="C7E6E0"/>
          </a:solidFill>
        </p:grpSpPr>
        <p:sp>
          <p:nvSpPr>
            <p:cNvPr id="96" name="矩形: 圆角 95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sp>
        <p:nvSpPr>
          <p:cNvPr id="99" name="矩形: 圆角 98"/>
          <p:cNvSpPr/>
          <p:nvPr/>
        </p:nvSpPr>
        <p:spPr>
          <a:xfrm>
            <a:off x="941895" y="3584587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0" name="矩形: 圆角 14"/>
          <p:cNvSpPr txBox="1"/>
          <p:nvPr/>
        </p:nvSpPr>
        <p:spPr>
          <a:xfrm>
            <a:off x="952216" y="3594908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References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" name="对话气泡: 圆角矩形 3"/>
          <p:cNvSpPr/>
          <p:nvPr/>
        </p:nvSpPr>
        <p:spPr>
          <a:xfrm>
            <a:off x="782308" y="4341735"/>
            <a:ext cx="2087217" cy="986597"/>
          </a:xfrm>
          <a:prstGeom prst="wedgeRoundRectCallout">
            <a:avLst>
              <a:gd name="adj1" fmla="val 62500"/>
              <a:gd name="adj2" fmla="val 8100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 rot="624694">
            <a:off x="3097554" y="2299763"/>
            <a:ext cx="800220" cy="777113"/>
            <a:chOff x="7365517" y="2022967"/>
            <a:chExt cx="800220" cy="777113"/>
          </a:xfrm>
        </p:grpSpPr>
        <p:sp>
          <p:nvSpPr>
            <p:cNvPr id="37" name="椭圆 36"/>
            <p:cNvSpPr/>
            <p:nvPr/>
          </p:nvSpPr>
          <p:spPr>
            <a:xfrm>
              <a:off x="7377072" y="2022967"/>
              <a:ext cx="777113" cy="7771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365517" y="2242246"/>
              <a:ext cx="800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不同点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4771DE46-49C4-E96B-4CE3-24D8B531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9" y="959950"/>
            <a:ext cx="6207197" cy="4938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57F75BD-19AE-C5B0-A5AB-01F77B8E99CE}"/>
              </a:ext>
            </a:extLst>
          </p:cNvPr>
          <p:cNvSpPr txBox="1"/>
          <p:nvPr/>
        </p:nvSpPr>
        <p:spPr>
          <a:xfrm>
            <a:off x="6908256" y="1711842"/>
            <a:ext cx="4989829" cy="377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一般正规的中文期刊（比如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检索的）都有对应的英文标题和摘要。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若原文章里没有，需要自己翻译。接下来，文献格式就要按照所投的期刊的规范来引用。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尽量引用那些有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号的期刊文章（这些一般都有英文标题和摘要），否则对审稿人造成不便，会影响正常的审稿。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一些刊物需要在引用的文献后加括号注明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(in Chinese with English abstract)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或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(in Chinese)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。如果不知道有没有这个要求，那就先加上，没有坏处。</a:t>
            </a:r>
          </a:p>
        </p:txBody>
      </p:sp>
    </p:spTree>
    <p:extLst>
      <p:ext uri="{BB962C8B-B14F-4D97-AF65-F5344CB8AC3E}">
        <p14:creationId xmlns:p14="http://schemas.microsoft.com/office/powerpoint/2010/main" val="3292000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8871" y="322457"/>
            <a:ext cx="4614342" cy="557199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Reference -Example</a:t>
            </a:r>
            <a:endParaRPr lang="zh-CN" altLang="en-US" sz="28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0F07DA-D79F-0E9B-F0B8-53DD0F19341D}"/>
              </a:ext>
            </a:extLst>
          </p:cNvPr>
          <p:cNvSpPr txBox="1"/>
          <p:nvPr/>
        </p:nvSpPr>
        <p:spPr>
          <a:xfrm>
            <a:off x="483409" y="850941"/>
            <a:ext cx="767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需特别注意参考文献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数量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格式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年份、质量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80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英文文献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占比；</a:t>
            </a:r>
          </a:p>
        </p:txBody>
      </p:sp>
      <p:graphicFrame>
        <p:nvGraphicFramePr>
          <p:cNvPr id="5" name="表格 9">
            <a:extLst>
              <a:ext uri="{FF2B5EF4-FFF2-40B4-BE49-F238E27FC236}">
                <a16:creationId xmlns:a16="http://schemas.microsoft.com/office/drawing/2014/main" id="{A68CB35B-4E4F-E784-798B-EB44F93DCA60}"/>
              </a:ext>
            </a:extLst>
          </p:cNvPr>
          <p:cNvGraphicFramePr>
            <a:graphicFrameLocks noGrp="1"/>
          </p:cNvGraphicFramePr>
          <p:nvPr/>
        </p:nvGraphicFramePr>
        <p:xfrm>
          <a:off x="821213" y="1380326"/>
          <a:ext cx="10186532" cy="491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6266">
                  <a:extLst>
                    <a:ext uri="{9D8B030D-6E8A-4147-A177-3AD203B41FA5}">
                      <a16:colId xmlns:a16="http://schemas.microsoft.com/office/drawing/2014/main" val="549477091"/>
                    </a:ext>
                  </a:extLst>
                </a:gridCol>
                <a:gridCol w="720095">
                  <a:extLst>
                    <a:ext uri="{9D8B030D-6E8A-4147-A177-3AD203B41FA5}">
                      <a16:colId xmlns:a16="http://schemas.microsoft.com/office/drawing/2014/main" val="3067351868"/>
                    </a:ext>
                  </a:extLst>
                </a:gridCol>
                <a:gridCol w="595713">
                  <a:extLst>
                    <a:ext uri="{9D8B030D-6E8A-4147-A177-3AD203B41FA5}">
                      <a16:colId xmlns:a16="http://schemas.microsoft.com/office/drawing/2014/main" val="2169444421"/>
                    </a:ext>
                  </a:extLst>
                </a:gridCol>
                <a:gridCol w="654629">
                  <a:extLst>
                    <a:ext uri="{9D8B030D-6E8A-4147-A177-3AD203B41FA5}">
                      <a16:colId xmlns:a16="http://schemas.microsoft.com/office/drawing/2014/main" val="3316461708"/>
                    </a:ext>
                  </a:extLst>
                </a:gridCol>
                <a:gridCol w="624848">
                  <a:extLst>
                    <a:ext uri="{9D8B030D-6E8A-4147-A177-3AD203B41FA5}">
                      <a16:colId xmlns:a16="http://schemas.microsoft.com/office/drawing/2014/main" val="3201655689"/>
                    </a:ext>
                  </a:extLst>
                </a:gridCol>
                <a:gridCol w="834981">
                  <a:extLst>
                    <a:ext uri="{9D8B030D-6E8A-4147-A177-3AD203B41FA5}">
                      <a16:colId xmlns:a16="http://schemas.microsoft.com/office/drawing/2014/main" val="1557532708"/>
                    </a:ext>
                  </a:extLst>
                </a:gridCol>
              </a:tblGrid>
              <a:tr h="46070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中国区作者</a:t>
                      </a:r>
                      <a:r>
                        <a:rPr lang="en-US" sz="1400" b="1" i="0" u="none" strike="noStrik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TOP Download </a:t>
                      </a:r>
                      <a:r>
                        <a:rPr lang="zh-CN" altLang="en-US" sz="1400" b="1" i="0" u="none" strike="noStrik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</a:t>
                      </a:r>
                      <a:r>
                        <a:rPr lang="en-US" sz="1400" b="1" i="0" u="none" strike="noStrik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b="1" i="0" u="none" strike="noStrike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篇文章标题</a:t>
                      </a:r>
                    </a:p>
                  </a:txBody>
                  <a:tcPr marL="4763" marR="4763" marT="4763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论文字数</a:t>
                      </a:r>
                    </a:p>
                  </a:txBody>
                  <a:tcPr marL="36000" marR="36000" marT="36000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参考文献数量</a:t>
                      </a:r>
                    </a:p>
                  </a:txBody>
                  <a:tcPr marL="36000" marR="36000" marT="36000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参考文献格式</a:t>
                      </a:r>
                    </a:p>
                  </a:txBody>
                  <a:tcPr marL="36000" marR="36000" marT="36000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英文文献占比</a:t>
                      </a:r>
                    </a:p>
                  </a:txBody>
                  <a:tcPr marL="36000" marR="36000" marT="36000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年后参考论文占比</a:t>
                      </a:r>
                    </a:p>
                  </a:txBody>
                  <a:tcPr marL="36000" marR="36000" marT="36000" marB="0" anchor="ctr">
                    <a:solidFill>
                      <a:srgbClr val="066E75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658668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The effect of advertising strategies on a short video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platform: evidence from TikTok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8400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Harvard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91.2%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46%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36264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How TikTok leads users to flow experience: investigating the effects of technology affordances with user experience level and video length as moderators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13000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Harvard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45%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21672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Consumers' purchase intentions in social commerce: the role of social psychological distance, perceived value, and perceived cognitive effort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9600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84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Harvard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62%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552724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Research on the development path of China's digital trade under the background of the digital economy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6500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APA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62.5%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75%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775682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Exploring the metaverse in the digital economy: an overview and research framework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11000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114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Harvard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99.9%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71%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05713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The influence of Internet shopping and use of credit cards on gender differences in compulsive buying 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9900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99%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39%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027998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Detecting the research structure and topic trends of social media using static and dynamic probabilistic topic models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9800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115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99%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49%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304369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The impact of social presence and facilitation factors on online consumers' impulse buying in live shopping – celebrity endorsement as a moderating factor 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9600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92%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60%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81103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The business models of NFTs and fan tokens and how they build trust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6300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100%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73%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745642"/>
                  </a:ext>
                </a:extLst>
              </a:tr>
              <a:tr h="445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Generalized grey information entropy weight TOPSIS model for financial performance evaluation considering differentiation</a:t>
                      </a:r>
                    </a:p>
                  </a:txBody>
                  <a:tcPr marL="180000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4200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条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Harvard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60%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91.3%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4763" marR="4763" marT="4763" marB="0" anchor="ctr">
                    <a:solidFill>
                      <a:srgbClr val="67BDB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545764"/>
                  </a:ext>
                </a:extLst>
              </a:tr>
            </a:tbl>
          </a:graphicData>
        </a:graphic>
      </p:graphicFrame>
      <p:sp>
        <p:nvSpPr>
          <p:cNvPr id="3" name="Hexagon 10">
            <a:extLst>
              <a:ext uri="{FF2B5EF4-FFF2-40B4-BE49-F238E27FC236}">
                <a16:creationId xmlns:a16="http://schemas.microsoft.com/office/drawing/2014/main" id="{D57EEB9B-2DC5-089F-3948-F0C911A8F026}"/>
              </a:ext>
            </a:extLst>
          </p:cNvPr>
          <p:cNvSpPr/>
          <p:nvPr/>
        </p:nvSpPr>
        <p:spPr>
          <a:xfrm rot="5400000">
            <a:off x="11110038" y="215742"/>
            <a:ext cx="741521" cy="612632"/>
          </a:xfrm>
          <a:prstGeom prst="hexagon">
            <a:avLst/>
          </a:prstGeom>
          <a:solidFill>
            <a:srgbClr val="019981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Hexagon 11">
            <a:extLst>
              <a:ext uri="{FF2B5EF4-FFF2-40B4-BE49-F238E27FC236}">
                <a16:creationId xmlns:a16="http://schemas.microsoft.com/office/drawing/2014/main" id="{998A312E-42E4-9FC5-150C-AA337DAA9BA7}"/>
              </a:ext>
            </a:extLst>
          </p:cNvPr>
          <p:cNvSpPr/>
          <p:nvPr/>
        </p:nvSpPr>
        <p:spPr>
          <a:xfrm rot="5400000">
            <a:off x="11441040" y="39760"/>
            <a:ext cx="692150" cy="612632"/>
          </a:xfrm>
          <a:prstGeom prst="hexagon">
            <a:avLst/>
          </a:prstGeom>
          <a:solidFill>
            <a:srgbClr val="DDDD2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82B5A1B-DA98-F3A0-A8EE-F0196016510D}"/>
              </a:ext>
            </a:extLst>
          </p:cNvPr>
          <p:cNvSpPr/>
          <p:nvPr/>
        </p:nvSpPr>
        <p:spPr>
          <a:xfrm flipV="1">
            <a:off x="7271871" y="1350266"/>
            <a:ext cx="3966069" cy="573299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4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: Library Stud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"/>
          <a:stretch>
            <a:fillRect/>
          </a:stretch>
        </p:blipFill>
        <p:spPr bwMode="auto">
          <a:xfrm>
            <a:off x="6659046" y="3674127"/>
            <a:ext cx="1733477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2142785" cy="6858000"/>
          </a:xfrm>
          <a:prstGeom prst="rect">
            <a:avLst/>
          </a:prstGeom>
          <a:solidFill>
            <a:srgbClr val="4CB2A5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7702" y="365126"/>
            <a:ext cx="6189617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管理学全文期刊库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leading library of management research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92402" y="1639627"/>
            <a:ext cx="4572000" cy="15432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chemeClr val="tx1"/>
                </a:solidFill>
              </a:rPr>
              <a:t>管理学领域单一出版量最大的出版社之一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chemeClr val="tx1"/>
                </a:solidFill>
              </a:rPr>
              <a:t>范围涵盖管理学</a:t>
            </a:r>
            <a:r>
              <a:rPr lang="en-US" altLang="zh-CN" sz="1800" dirty="0">
                <a:solidFill>
                  <a:schemeClr val="tx1"/>
                </a:solidFill>
              </a:rPr>
              <a:t>5</a:t>
            </a:r>
            <a:r>
              <a:rPr lang="zh-CN" altLang="en-US" sz="1800" dirty="0">
                <a:solidFill>
                  <a:schemeClr val="tx1"/>
                </a:solidFill>
              </a:rPr>
              <a:t>大分支学科</a:t>
            </a:r>
            <a:endParaRPr lang="en-US" altLang="zh-CN" sz="1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chemeClr val="tx1"/>
                </a:solidFill>
              </a:rPr>
              <a:t>文章及时更新，</a:t>
            </a:r>
            <a:r>
              <a:rPr lang="en-US" altLang="zh-CN" sz="1800" dirty="0" err="1">
                <a:solidFill>
                  <a:schemeClr val="tx1"/>
                </a:solidFill>
              </a:rPr>
              <a:t>EarlyCite</a:t>
            </a:r>
            <a:r>
              <a:rPr lang="zh-CN" altLang="en-US" sz="1800" dirty="0">
                <a:solidFill>
                  <a:schemeClr val="tx1"/>
                </a:solidFill>
              </a:rPr>
              <a:t>           </a:t>
            </a:r>
          </a:p>
        </p:txBody>
      </p:sp>
      <p:pic>
        <p:nvPicPr>
          <p:cNvPr id="3074" name="Picture 2" descr="Image: Information &amp; Knowledge Manag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62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: Marke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38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: Operations, Logistics &amp; Qual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90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: Business Management &amp; Strate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87" y="3621943"/>
            <a:ext cx="1718311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64235" y="106363"/>
            <a:ext cx="1990988" cy="6645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/>
          <p:cNvSpPr/>
          <p:nvPr/>
        </p:nvSpPr>
        <p:spPr>
          <a:xfrm flipH="1">
            <a:off x="64235" y="106363"/>
            <a:ext cx="948770" cy="94877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rgbClr val="4CB2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图表 17"/>
          <p:cNvGraphicFramePr/>
          <p:nvPr/>
        </p:nvGraphicFramePr>
        <p:xfrm>
          <a:off x="101178" y="1118157"/>
          <a:ext cx="4572000" cy="552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67364" y="332265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4CB2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</a:t>
            </a:r>
            <a:endParaRPr lang="zh-CN" altLang="en-US" sz="2600" b="1" dirty="0">
              <a:solidFill>
                <a:srgbClr val="4CB2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0603" y="330599"/>
            <a:ext cx="5730315" cy="888414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SSCI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期刊投稿建议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01967" y="1351686"/>
            <a:ext cx="4218268" cy="3635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Guide to paper submission</a:t>
            </a:r>
            <a:endParaRPr lang="zh-CN" altLang="en-US" dirty="0"/>
          </a:p>
        </p:txBody>
      </p:sp>
      <p:graphicFrame>
        <p:nvGraphicFramePr>
          <p:cNvPr id="10" name="文本框 3">
            <a:extLst>
              <a:ext uri="{FF2B5EF4-FFF2-40B4-BE49-F238E27FC236}">
                <a16:creationId xmlns:a16="http://schemas.microsoft.com/office/drawing/2014/main" id="{DFF6BF2B-CB74-71A2-56CA-60630AB5B923}"/>
              </a:ext>
            </a:extLst>
          </p:cNvPr>
          <p:cNvGraphicFramePr/>
          <p:nvPr/>
        </p:nvGraphicFramePr>
        <p:xfrm>
          <a:off x="533026" y="2283012"/>
          <a:ext cx="10662024" cy="3926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箭头: 右 4">
            <a:extLst>
              <a:ext uri="{FF2B5EF4-FFF2-40B4-BE49-F238E27FC236}">
                <a16:creationId xmlns:a16="http://schemas.microsoft.com/office/drawing/2014/main" id="{DD7AD155-EC5B-ECCC-27BC-24C6DCB417D0}"/>
              </a:ext>
            </a:extLst>
          </p:cNvPr>
          <p:cNvSpPr/>
          <p:nvPr/>
        </p:nvSpPr>
        <p:spPr>
          <a:xfrm>
            <a:off x="3789083" y="3131671"/>
            <a:ext cx="1016000" cy="14642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0E057065-5C7C-7DB7-993B-E5C9CD225F31}"/>
              </a:ext>
            </a:extLst>
          </p:cNvPr>
          <p:cNvSpPr/>
          <p:nvPr/>
        </p:nvSpPr>
        <p:spPr>
          <a:xfrm>
            <a:off x="7492066" y="3131671"/>
            <a:ext cx="1016000" cy="1464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CD2B7A24-1D4F-B3B4-B8F0-6C9655B2AB28}"/>
              </a:ext>
            </a:extLst>
          </p:cNvPr>
          <p:cNvSpPr/>
          <p:nvPr/>
        </p:nvSpPr>
        <p:spPr>
          <a:xfrm rot="5400000">
            <a:off x="9306859" y="4241800"/>
            <a:ext cx="815788" cy="209176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D72D9353-0520-294C-79EA-892FED9D8E1E}"/>
              </a:ext>
            </a:extLst>
          </p:cNvPr>
          <p:cNvSpPr/>
          <p:nvPr/>
        </p:nvSpPr>
        <p:spPr>
          <a:xfrm rot="10800000">
            <a:off x="7530353" y="5307105"/>
            <a:ext cx="836706" cy="14642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85C8252F-6ED5-F2FF-17D7-B9A68A7D23AD}"/>
              </a:ext>
            </a:extLst>
          </p:cNvPr>
          <p:cNvSpPr/>
          <p:nvPr/>
        </p:nvSpPr>
        <p:spPr>
          <a:xfrm rot="10800000">
            <a:off x="3878730" y="5307105"/>
            <a:ext cx="836706" cy="14642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71" y="444167"/>
            <a:ext cx="3853617" cy="753460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如何选择目标期刊？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65810F-F702-D1A7-CA9E-FD70CAEA0C69}"/>
              </a:ext>
            </a:extLst>
          </p:cNvPr>
          <p:cNvSpPr txBox="1"/>
          <p:nvPr/>
        </p:nvSpPr>
        <p:spPr>
          <a:xfrm>
            <a:off x="660421" y="1117290"/>
            <a:ext cx="5853891" cy="111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查看收录情况（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期刊首页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index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WoS, Scopus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阅读期刊的主题范围（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Aims and Scope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67D532-3E87-6703-01A5-7CC578A93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29" y="2642332"/>
            <a:ext cx="6428563" cy="399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F08BDB-A88C-62C7-5E68-93A610CE8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19" y="2642332"/>
            <a:ext cx="5207852" cy="399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1872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165810F-F702-D1A7-CA9E-FD70CAEA0C69}"/>
              </a:ext>
            </a:extLst>
          </p:cNvPr>
          <p:cNvSpPr txBox="1"/>
          <p:nvPr/>
        </p:nvSpPr>
        <p:spPr>
          <a:xfrm>
            <a:off x="136440" y="1525153"/>
            <a:ext cx="2631421" cy="426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浏览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近期文章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标题、摘要与关键词，了解期刊主题偏好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期刊中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搜索细分关键词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，确定相关主题发文量；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Table of Contents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，确认出版频率、期刊发行量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ED8981-6483-4578-5788-4E7BA168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529" y="1405198"/>
            <a:ext cx="9036988" cy="4729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179822-8790-5719-68D4-8BD03683C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5" y="418942"/>
            <a:ext cx="3853617" cy="753460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如何选择目标期刊？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0444"/>
            <a:ext cx="10515600" cy="753460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如何选择目标期刊？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65810F-F702-D1A7-CA9E-FD70CAEA0C69}"/>
              </a:ext>
            </a:extLst>
          </p:cNvPr>
          <p:cNvSpPr txBox="1"/>
          <p:nvPr/>
        </p:nvSpPr>
        <p:spPr>
          <a:xfrm>
            <a:off x="838200" y="1093833"/>
            <a:ext cx="9138024" cy="111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编委团队、作者姓名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是否有中国作者发文历史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Author Guideline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，确认文章类型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投稿方式，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发文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3B7AE0-CE52-27E7-EE3B-6F6FDFD19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37"/>
          <a:stretch/>
        </p:blipFill>
        <p:spPr>
          <a:xfrm>
            <a:off x="1632586" y="2504276"/>
            <a:ext cx="8766154" cy="31570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56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8797"/>
            <a:ext cx="10515600" cy="753460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文章撰写规范与格式调整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0857" y="1261420"/>
            <a:ext cx="4457700" cy="43351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仔细核对期刊的作者指南！</a:t>
            </a:r>
            <a:endParaRPr lang="en-US" altLang="zh-CN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CN" sz="11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生成</a:t>
            </a:r>
            <a:r>
              <a:rPr lang="en-US" altLang="zh-CN" sz="1800" dirty="0"/>
              <a:t>AI/</a:t>
            </a:r>
            <a:r>
              <a:rPr lang="zh-CN" altLang="en-US" sz="1800" dirty="0"/>
              <a:t>大语言模型的使用限制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关键词数量、全文字数限制（</a:t>
            </a:r>
            <a:r>
              <a:rPr lang="en-US" altLang="zh-CN" sz="1800" dirty="0"/>
              <a:t>4000-10000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参考文献格式（</a:t>
            </a:r>
            <a:r>
              <a:rPr lang="en-US" altLang="zh-CN" sz="1800" dirty="0"/>
              <a:t>Harvard/APA/MLA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提交文本格式   </a:t>
            </a:r>
            <a:r>
              <a:rPr lang="en-US" altLang="zh-CN" sz="1800" dirty="0"/>
              <a:t>Word</a:t>
            </a:r>
            <a:r>
              <a:rPr lang="zh-CN" altLang="en-US" sz="1800" dirty="0"/>
              <a:t>＞</a:t>
            </a:r>
            <a:r>
              <a:rPr lang="en-US" altLang="zh-CN" sz="1800" dirty="0"/>
              <a:t>PDF/</a:t>
            </a:r>
            <a:r>
              <a:rPr lang="en-GB" altLang="zh-CN" sz="1800" dirty="0"/>
              <a:t>LaTeX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分辨率（</a:t>
            </a:r>
            <a:r>
              <a:rPr lang="en-US" altLang="zh-CN" sz="1800" dirty="0"/>
              <a:t>300dpi</a:t>
            </a:r>
            <a:r>
              <a:rPr lang="zh-CN" altLang="en-US" sz="1800" dirty="0"/>
              <a:t>）、图表格式（</a:t>
            </a:r>
            <a:r>
              <a:rPr lang="en-US" altLang="zh-CN" sz="1800" dirty="0"/>
              <a:t>pdf/ai/eps</a:t>
            </a:r>
            <a:r>
              <a:rPr lang="zh-CN" altLang="en-US" sz="1800" dirty="0"/>
              <a:t>＞</a:t>
            </a:r>
            <a:r>
              <a:rPr lang="en-US" altLang="zh-CN" sz="1800" dirty="0" err="1"/>
              <a:t>tif</a:t>
            </a:r>
            <a:r>
              <a:rPr lang="en-US" altLang="zh-CN" sz="1800" dirty="0"/>
              <a:t>/jpeg/bmp</a:t>
            </a:r>
            <a:r>
              <a:rPr lang="zh-CN" altLang="en-US" sz="1800" dirty="0"/>
              <a:t>）、支持的附加材料格式</a:t>
            </a:r>
            <a:endParaRPr lang="en-US" altLang="zh-CN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图表是否</a:t>
            </a:r>
            <a:r>
              <a:rPr lang="zh-CN" altLang="en-US" sz="1800" dirty="0">
                <a:highlight>
                  <a:srgbClr val="FFFF00"/>
                </a:highlight>
              </a:rPr>
              <a:t>单独</a:t>
            </a:r>
            <a:r>
              <a:rPr lang="zh-CN" altLang="en-US" sz="1800" dirty="0"/>
              <a:t>提交</a:t>
            </a:r>
            <a:endParaRPr lang="en-US" altLang="zh-CN" sz="18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800" dirty="0">
                <a:solidFill>
                  <a:srgbClr val="C00000"/>
                </a:solidFill>
              </a:rPr>
              <a:t>  （*文中对应位置插入图表并标记序号</a:t>
            </a:r>
            <a:r>
              <a:rPr lang="en-US" altLang="zh-CN" sz="1800" dirty="0">
                <a:solidFill>
                  <a:srgbClr val="C00000"/>
                </a:solidFill>
              </a:rPr>
              <a:t>Table 1/Figure 1+</a:t>
            </a:r>
            <a:r>
              <a:rPr lang="zh-CN" altLang="en-US" sz="1800" dirty="0">
                <a:solidFill>
                  <a:srgbClr val="C00000"/>
                </a:solidFill>
              </a:rPr>
              <a:t>单独提供原始文件）</a:t>
            </a:r>
            <a:endParaRPr lang="en-US" altLang="zh-CN" sz="18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7A3E8C-9416-4ACB-4996-C5D9F9E4F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1154063"/>
            <a:ext cx="6101443" cy="454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114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504449"/>
            <a:ext cx="10515600" cy="753460"/>
          </a:xfrm>
        </p:spPr>
        <p:txBody>
          <a:bodyPr/>
          <a:lstStyle/>
          <a:p>
            <a:r>
              <a:rPr lang="en-GB" altLang="zh-CN" b="1" dirty="0"/>
              <a:t>Covering Letter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06802" y="1418998"/>
            <a:ext cx="10515600" cy="4409948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b="1" dirty="0">
                <a:solidFill>
                  <a:schemeClr val="accent2"/>
                </a:solidFill>
              </a:rPr>
              <a:t>论文正文</a:t>
            </a:r>
            <a:r>
              <a:rPr lang="zh-CN" altLang="en-US" dirty="0"/>
              <a:t>：不包含任何作者信息（投稿系统中填写）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GB" altLang="zh-CN" b="1" dirty="0">
                <a:solidFill>
                  <a:schemeClr val="accent2"/>
                </a:solidFill>
              </a:rPr>
              <a:t>Covering letter </a:t>
            </a:r>
            <a:r>
              <a:rPr lang="zh-CN" altLang="en-US" dirty="0"/>
              <a:t>：</a:t>
            </a:r>
          </a:p>
          <a:p>
            <a:pPr marL="0" indent="0">
              <a:buNone/>
            </a:pPr>
            <a:r>
              <a:rPr lang="en-GB" altLang="zh-CN" dirty="0"/>
              <a:t>   a. </a:t>
            </a:r>
            <a:r>
              <a:rPr lang="zh-CN" altLang="en-US" dirty="0"/>
              <a:t>陈述向这本期刊投稿的原因</a:t>
            </a:r>
          </a:p>
          <a:p>
            <a:pPr marL="0" indent="0">
              <a:buNone/>
            </a:pPr>
            <a:r>
              <a:rPr lang="en-GB" altLang="zh-CN" dirty="0"/>
              <a:t>   b. </a:t>
            </a:r>
            <a:r>
              <a:rPr lang="zh-CN" altLang="en-US" dirty="0"/>
              <a:t>文章与众不同之处 （期刊范围）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7701" y="3429000"/>
            <a:ext cx="4137025" cy="2308324"/>
          </a:xfrm>
          <a:prstGeom prst="rect">
            <a:avLst/>
          </a:prstGeom>
          <a:noFill/>
          <a:ln>
            <a:solidFill>
              <a:srgbClr val="49AF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 am submitting this article to Journal of Documentation. You will see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it deals with public library management, which I appreciate is outside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JDoc's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normal scope. However, it focuses on the </a:t>
            </a:r>
            <a:r>
              <a:rPr kumimoji="0" lang="en-GB" altLang="zh-CN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novel application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a theoretical model to the topic, and hence I think it is appropriate for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90268" y="3429000"/>
            <a:ext cx="4137025" cy="2308225"/>
          </a:xfrm>
          <a:prstGeom prst="rect">
            <a:avLst/>
          </a:prstGeom>
          <a:noFill/>
          <a:ln>
            <a:solidFill>
              <a:srgbClr val="49AF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虽然本文的研究对象为公共图书馆，并不属于贵刊的一般研究范围，但是，本文重点关注的是该课题理论模型的</a:t>
            </a:r>
            <a:r>
              <a:rPr kumimoji="0" lang="zh-CN" alt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新应用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，因此也同样符合贵刊的研究方向。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8F61CB-A000-57F8-74BD-FE8A8BBE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Online Submission </a:t>
            </a:r>
            <a:endParaRPr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ED986E1-AD4C-7A3C-6920-06106B83A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327681"/>
            <a:ext cx="10515600" cy="48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93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6389"/>
            <a:ext cx="10515600" cy="753460"/>
          </a:xfrm>
        </p:spPr>
        <p:txBody>
          <a:bodyPr/>
          <a:lstStyle/>
          <a:p>
            <a:r>
              <a:rPr lang="en-GB" altLang="zh-CN" b="1" dirty="0"/>
              <a:t>Online Submission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8298" y="700100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r>
              <a:rPr lang="zh-CN" altLang="en-US" sz="2000" dirty="0"/>
              <a:t>每本期刊对应一个</a:t>
            </a:r>
            <a:r>
              <a:rPr lang="en-US" altLang="zh-CN" sz="2000" dirty="0" err="1"/>
              <a:t>ScholarOne</a:t>
            </a:r>
            <a:r>
              <a:rPr lang="zh-CN" altLang="en-US" sz="2000" dirty="0"/>
              <a:t>账号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BD6216-306C-C39A-8C93-527400794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7" y="1507523"/>
            <a:ext cx="9055435" cy="2736492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9ABE5CD-46FA-B3FF-3C1A-FBB3754188AA}"/>
              </a:ext>
            </a:extLst>
          </p:cNvPr>
          <p:cNvSpPr/>
          <p:nvPr/>
        </p:nvSpPr>
        <p:spPr>
          <a:xfrm>
            <a:off x="4313445" y="2169335"/>
            <a:ext cx="996381" cy="245942"/>
          </a:xfrm>
          <a:prstGeom prst="roundRect">
            <a:avLst/>
          </a:prstGeom>
          <a:noFill/>
          <a:ln w="19050">
            <a:solidFill>
              <a:srgbClr val="C558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Content Placeholder 4" descr="周剑">
            <a:extLst>
              <a:ext uri="{FF2B5EF4-FFF2-40B4-BE49-F238E27FC236}">
                <a16:creationId xmlns:a16="http://schemas.microsoft.com/office/drawing/2014/main" id="{5F4C77AF-A14A-8B3F-3657-EAC7F9768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/>
        </p:blipFill>
        <p:spPr bwMode="auto">
          <a:xfrm>
            <a:off x="975147" y="4292342"/>
            <a:ext cx="7262021" cy="18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Review Procedures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48688" y="1679562"/>
            <a:ext cx="4856205" cy="4448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latin typeface="微软雅黑" panose="020B0503020204020204" pitchFamily="34" charset="-122"/>
              </a:rPr>
              <a:t>审稿方式：两轮同行双盲评审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zh-CN" altLang="en-US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 b="1" dirty="0">
                <a:latin typeface="微软雅黑" panose="020B0503020204020204" pitchFamily="34" charset="-122"/>
              </a:rPr>
              <a:t>审稿周期（理想情况：</a:t>
            </a:r>
            <a:r>
              <a:rPr lang="en-US" altLang="zh-CN" sz="2000" b="1" dirty="0">
                <a:latin typeface="微软雅黑" panose="020B0503020204020204" pitchFamily="34" charset="-122"/>
              </a:rPr>
              <a:t>3-4</a:t>
            </a:r>
            <a:r>
              <a:rPr lang="zh-CN" altLang="en-US" sz="2000" b="1" dirty="0">
                <a:latin typeface="微软雅黑" panose="020B0503020204020204" pitchFamily="34" charset="-122"/>
              </a:rPr>
              <a:t>月）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主编初审：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邀请评审：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评审：</a:t>
            </a:r>
            <a:r>
              <a:rPr lang="en-US" altLang="zh-CN" sz="2000" dirty="0">
                <a:latin typeface="微软雅黑" panose="020B0503020204020204" pitchFamily="34" charset="-122"/>
              </a:rPr>
              <a:t>6-8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主编决定：</a:t>
            </a:r>
            <a:r>
              <a:rPr lang="en-US" altLang="zh-CN" sz="2000" dirty="0">
                <a:latin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b="1" dirty="0">
                <a:latin typeface="微软雅黑" panose="020B0503020204020204" pitchFamily="34" charset="-122"/>
              </a:rPr>
              <a:t>引用推广 </a:t>
            </a:r>
            <a:r>
              <a:rPr lang="en-US" altLang="zh-CN" sz="2000" b="1" dirty="0">
                <a:latin typeface="微软雅黑" panose="020B0503020204020204" pitchFamily="34" charset="-122"/>
              </a:rPr>
              <a:t>Self-Promote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altLang="zh-CN" sz="2000" dirty="0">
                <a:solidFill>
                  <a:srgbClr val="008080"/>
                </a:solidFill>
              </a:rPr>
              <a:t>Much citation and usage is from authors telling their peers about their new paper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zh-CN" sz="2000" b="1" dirty="0">
              <a:latin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717981" y="1703381"/>
            <a:ext cx="3657170" cy="4149417"/>
            <a:chOff x="4853452" y="1233587"/>
            <a:chExt cx="5517177" cy="5357450"/>
          </a:xfrm>
        </p:grpSpPr>
        <p:sp>
          <p:nvSpPr>
            <p:cNvPr id="28" name="Freeform 23"/>
            <p:cNvSpPr/>
            <p:nvPr/>
          </p:nvSpPr>
          <p:spPr>
            <a:xfrm>
              <a:off x="7900236" y="391650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Reject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拒稿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>
            <a:xfrm>
              <a:off x="4863874" y="3912311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Revise/Accept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修改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/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接收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>
            <a:xfrm>
              <a:off x="6451868" y="5418592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Production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制作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4" name="Freeform 21"/>
            <p:cNvSpPr/>
            <p:nvPr/>
          </p:nvSpPr>
          <p:spPr>
            <a:xfrm>
              <a:off x="4870484" y="1233587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2EABB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Publisher Checks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初步检查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5" name="Freeform 22"/>
            <p:cNvSpPr/>
            <p:nvPr/>
          </p:nvSpPr>
          <p:spPr>
            <a:xfrm>
              <a:off x="7900236" y="1237785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Evaluates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主编初审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8" name="Freeform 31"/>
            <p:cNvSpPr/>
            <p:nvPr/>
          </p:nvSpPr>
          <p:spPr>
            <a:xfrm>
              <a:off x="7889815" y="258267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077E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Peer Review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同行评审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9" name="Freeform 32"/>
            <p:cNvSpPr/>
            <p:nvPr/>
          </p:nvSpPr>
          <p:spPr>
            <a:xfrm>
              <a:off x="4853452" y="2574283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Decision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主编决定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90598" y="428443"/>
            <a:ext cx="10515600" cy="75346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</a:rPr>
              <a:t>如何应对审稿意见？</a:t>
            </a:r>
            <a:r>
              <a:rPr lang="en-US" altLang="zh-CN" sz="1600" b="1" dirty="0">
                <a:latin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</a:rPr>
              <a:t>樊振佳 教授，南开大学，</a:t>
            </a:r>
            <a:r>
              <a:rPr lang="en-US" altLang="zh-CN" sz="1600" b="1" dirty="0">
                <a:latin typeface="微软雅黑" panose="020B0503020204020204" pitchFamily="34" charset="-122"/>
              </a:rPr>
              <a:t>Emerald</a:t>
            </a:r>
            <a:r>
              <a:rPr lang="zh-CN" altLang="en-US" sz="1600" b="1" dirty="0">
                <a:latin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</a:rPr>
              <a:t>SSCI</a:t>
            </a:r>
            <a:r>
              <a:rPr lang="zh-CN" altLang="en-US" sz="1600" b="1" dirty="0">
                <a:latin typeface="微软雅黑" panose="020B0503020204020204" pitchFamily="34" charset="-122"/>
              </a:rPr>
              <a:t>期刊编委</a:t>
            </a:r>
            <a:endParaRPr lang="en-US" altLang="zh-CN" sz="2800" b="1" dirty="0">
              <a:latin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3FE3E1-11B1-E003-BF8E-1E95EB646377}"/>
              </a:ext>
            </a:extLst>
          </p:cNvPr>
          <p:cNvSpPr txBox="1"/>
          <p:nvPr/>
        </p:nvSpPr>
        <p:spPr>
          <a:xfrm>
            <a:off x="1475013" y="1371181"/>
            <a:ext cx="707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Minor Changes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DBA44C-21A7-0D43-39CA-D78173059BF9}"/>
              </a:ext>
            </a:extLst>
          </p:cNvPr>
          <p:cNvSpPr txBox="1"/>
          <p:nvPr/>
        </p:nvSpPr>
        <p:spPr>
          <a:xfrm>
            <a:off x="1431472" y="1834677"/>
            <a:ext cx="8104414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论文无硬伤、成功发文几率大；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建议：因审稿人的细节意见无法面面俱到，作者最好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通读全文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，确保没有其他类似的细节问题。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BD8AC9-AEC2-4AB0-97BF-1F2B1DBD7255}"/>
              </a:ext>
            </a:extLst>
          </p:cNvPr>
          <p:cNvSpPr txBox="1"/>
          <p:nvPr/>
        </p:nvSpPr>
        <p:spPr>
          <a:xfrm>
            <a:off x="1475013" y="3319441"/>
            <a:ext cx="325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Major Changes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C4C8D-8B06-CCD8-DE33-148BB5F5CEBB}"/>
              </a:ext>
            </a:extLst>
          </p:cNvPr>
          <p:cNvSpPr txBox="1"/>
          <p:nvPr/>
        </p:nvSpPr>
        <p:spPr>
          <a:xfrm>
            <a:off x="1387929" y="3866469"/>
            <a:ext cx="9100457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发文存在不确定性，可能二修、三修、甚至多轮修改后依然被拒稿；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建议：重新思考审稿人给出意见的原因：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14450" marR="0" lvl="2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梳理原有研究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，查明是哪个环节出了问题；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314450" marR="0" lvl="2" indent="-4000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若无明显问题，则是否只是与审稿人有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观点冲突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大胆向主编提出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、对部分建议予以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驳回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、或申请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更换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审稿人。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形 18" descr="带齿轮的头部 轮廓">
            <a:extLst>
              <a:ext uri="{FF2B5EF4-FFF2-40B4-BE49-F238E27FC236}">
                <a16:creationId xmlns:a16="http://schemas.microsoft.com/office/drawing/2014/main" id="{68BDFDCF-54AB-EE92-1163-CB9F979A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830969" y="557508"/>
            <a:ext cx="1772035" cy="17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6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4076" y="902655"/>
            <a:ext cx="10515600" cy="753460"/>
          </a:xfrm>
        </p:spPr>
        <p:txBody>
          <a:bodyPr>
            <a:normAutofit/>
          </a:bodyPr>
          <a:lstStyle/>
          <a:p>
            <a:r>
              <a:rPr lang="en-GB" altLang="zh-CN" sz="2800" dirty="0"/>
              <a:t>E</a:t>
            </a:r>
            <a:r>
              <a:rPr lang="en-US" altLang="zh-CN" sz="2800" dirty="0" err="1"/>
              <a:t>merald</a:t>
            </a:r>
            <a:r>
              <a:rPr lang="en-US" altLang="zh-CN" sz="2800" dirty="0"/>
              <a:t> </a:t>
            </a:r>
            <a:r>
              <a:rPr lang="zh-CN" altLang="en-US" sz="2800" dirty="0"/>
              <a:t>管理学核心期刊</a:t>
            </a:r>
            <a:endParaRPr lang="en-GB" altLang="zh-CN" sz="2800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B449DB1-9849-C81B-FB66-7635343D0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381" y="1542318"/>
            <a:ext cx="4945745" cy="377336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altLang="zh-CN" dirty="0"/>
          </a:p>
          <a:p>
            <a:pPr>
              <a:lnSpc>
                <a:spcPct val="170000"/>
              </a:lnSpc>
            </a:pPr>
            <a:r>
              <a:rPr lang="en-US" altLang="zh-CN" sz="2000" dirty="0"/>
              <a:t>Emerald</a:t>
            </a:r>
            <a:r>
              <a:rPr lang="zh-CN" altLang="en-US" sz="2000" dirty="0"/>
              <a:t>管理学核心刊物有</a:t>
            </a:r>
            <a:r>
              <a:rPr lang="en-US" altLang="zh-CN" sz="2000" dirty="0"/>
              <a:t>77</a:t>
            </a:r>
            <a:r>
              <a:rPr lang="zh-CN" altLang="en-US" sz="2000" dirty="0"/>
              <a:t>本，其中，</a:t>
            </a:r>
            <a:r>
              <a:rPr lang="en-US" altLang="zh-CN" sz="2000" dirty="0"/>
              <a:t>Q1</a:t>
            </a:r>
            <a:r>
              <a:rPr lang="zh-CN" altLang="en-US" sz="2000" dirty="0"/>
              <a:t>区刊物有</a:t>
            </a:r>
            <a:r>
              <a:rPr lang="en-US" altLang="zh-CN" sz="2000" b="1" dirty="0">
                <a:solidFill>
                  <a:srgbClr val="066E75"/>
                </a:solidFill>
              </a:rPr>
              <a:t>17</a:t>
            </a:r>
            <a:r>
              <a:rPr lang="zh-CN" altLang="en-US" sz="2000" b="1" dirty="0">
                <a:solidFill>
                  <a:srgbClr val="066E75"/>
                </a:solidFill>
              </a:rPr>
              <a:t>本</a:t>
            </a:r>
            <a:r>
              <a:rPr lang="zh-CN" altLang="en-US" sz="2000" dirty="0"/>
              <a:t>，</a:t>
            </a:r>
            <a:r>
              <a:rPr lang="en-US" altLang="zh-CN" sz="2000" dirty="0"/>
              <a:t>Q2</a:t>
            </a:r>
            <a:r>
              <a:rPr lang="zh-CN" altLang="en-US" sz="2000" dirty="0"/>
              <a:t>区刊物有</a:t>
            </a:r>
            <a:r>
              <a:rPr lang="en-US" altLang="zh-CN" sz="2000" b="1" dirty="0">
                <a:solidFill>
                  <a:srgbClr val="066E75"/>
                </a:solidFill>
              </a:rPr>
              <a:t>28</a:t>
            </a:r>
            <a:r>
              <a:rPr lang="zh-CN" altLang="en-US" sz="2000" b="1" dirty="0">
                <a:solidFill>
                  <a:srgbClr val="066E75"/>
                </a:solidFill>
              </a:rPr>
              <a:t>本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>
              <a:lnSpc>
                <a:spcPct val="170000"/>
              </a:lnSpc>
            </a:pPr>
            <a:r>
              <a:rPr lang="en-US" altLang="zh-CN" sz="2000" dirty="0"/>
              <a:t>Emerald</a:t>
            </a:r>
            <a:r>
              <a:rPr lang="zh-CN" altLang="en-US" sz="2000" dirty="0"/>
              <a:t>期刊大部分为主题性期刊，综合性期刊较少；</a:t>
            </a:r>
            <a:endParaRPr lang="en-US" altLang="zh-CN" sz="2000" dirty="0"/>
          </a:p>
        </p:txBody>
      </p:sp>
      <p:pic>
        <p:nvPicPr>
          <p:cNvPr id="24" name="图形 23" descr="翻开的书、台灯、书、钢笔和铅笔">
            <a:extLst>
              <a:ext uri="{FF2B5EF4-FFF2-40B4-BE49-F238E27FC236}">
                <a16:creationId xmlns:a16="http://schemas.microsoft.com/office/drawing/2014/main" id="{821218F4-7B61-A1D4-140C-BA39B3C2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126" y="293824"/>
            <a:ext cx="6023522" cy="60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01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/>
              <a:t>国际期刊投稿 </a:t>
            </a:r>
            <a:r>
              <a:rPr lang="en-US" altLang="zh-CN"/>
              <a:t>—— Author Response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81130F-7D87-D1E3-FB2D-3A50DF395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6" y="1508276"/>
            <a:ext cx="11490108" cy="37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4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6271424" y="3583605"/>
            <a:ext cx="5762920" cy="11671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童婷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pub5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@emeraldinsight.com.cn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焦琬沙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pub2@emeraldinsight.com.cn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5EA07-5778-4716-A1E3-516D77B7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F3FC03D-8AE4-4034-A0C7-8180088B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4061696" cy="1106424"/>
          </a:xfrm>
        </p:spPr>
        <p:txBody>
          <a:bodyPr>
            <a:normAutofit/>
          </a:bodyPr>
          <a:lstStyle/>
          <a:p>
            <a:r>
              <a:rPr lang="en-GB" altLang="zh-CN" sz="2400" b="1" dirty="0"/>
              <a:t>Information</a:t>
            </a:r>
            <a:r>
              <a:rPr lang="en-US" altLang="zh-CN" sz="2400" b="1" dirty="0"/>
              <a:t> &amp; Knowledge Management</a:t>
            </a:r>
            <a:endParaRPr lang="en-GB" altLang="zh-CN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7047B1-C902-4225-94C5-A9B56D455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FD69FC-E69E-4F4F-AC1C-4297656E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59152"/>
            <a:ext cx="3683187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1700" dirty="0">
                <a:latin typeface="微软雅黑" panose="020B0503020204020204" pitchFamily="34" charset="-122"/>
                <a:cs typeface="+mn-cs"/>
              </a:rPr>
              <a:t>12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种期刊均被</a:t>
            </a:r>
            <a:r>
              <a:rPr lang="en-GB" altLang="zh-CN" sz="1700" dirty="0">
                <a:latin typeface="微软雅黑" panose="020B0503020204020204" pitchFamily="34" charset="-122"/>
                <a:cs typeface="+mn-cs"/>
              </a:rPr>
              <a:t>Scopus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收录，</a:t>
            </a:r>
            <a:r>
              <a:rPr lang="en-US" altLang="zh-CN" sz="1700" dirty="0">
                <a:latin typeface="微软雅黑" panose="020B0503020204020204" pitchFamily="34" charset="-122"/>
                <a:cs typeface="+mn-cs"/>
              </a:rPr>
              <a:t>9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种被</a:t>
            </a:r>
            <a:r>
              <a:rPr lang="en-GB" altLang="zh-CN" sz="1700" dirty="0">
                <a:latin typeface="微软雅黑" panose="020B0503020204020204" pitchFamily="34" charset="-122"/>
                <a:cs typeface="+mn-cs"/>
              </a:rPr>
              <a:t>SSCI</a:t>
            </a:r>
            <a:r>
              <a:rPr lang="en-US" altLang="en-GB" sz="1700" dirty="0">
                <a:latin typeface="微软雅黑" panose="020B0503020204020204" pitchFamily="34" charset="-122"/>
                <a:cs typeface="+mn-cs"/>
              </a:rPr>
              <a:t>/</a:t>
            </a:r>
            <a:r>
              <a:rPr lang="en-GB" altLang="zh-CN" sz="1700" dirty="0">
                <a:latin typeface="微软雅黑" panose="020B0503020204020204" pitchFamily="34" charset="-122"/>
                <a:cs typeface="+mn-cs"/>
              </a:rPr>
              <a:t>SCI</a:t>
            </a:r>
            <a:r>
              <a:rPr lang="en-US" altLang="en-GB" sz="1700" dirty="0">
                <a:latin typeface="微软雅黑" panose="020B0503020204020204" pitchFamily="34" charset="-122"/>
                <a:cs typeface="+mn-cs"/>
              </a:rPr>
              <a:t>E/EI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收录，包括世界著名的知识管理期刊</a:t>
            </a:r>
            <a:r>
              <a:rPr lang="en-GB" altLang="zh-CN" sz="1700" dirty="0">
                <a:latin typeface="微软雅黑" panose="020B0503020204020204" pitchFamily="34" charset="-122"/>
                <a:cs typeface="+mn-cs"/>
              </a:rPr>
              <a:t>Journal of Knowledge Management 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和“万维网”术语发源期刊</a:t>
            </a:r>
            <a:r>
              <a:rPr lang="en-US" altLang="zh-CN" sz="1700" dirty="0">
                <a:latin typeface="微软雅黑" panose="020B0503020204020204" pitchFamily="34" charset="-122"/>
                <a:cs typeface="+mn-cs"/>
              </a:rPr>
              <a:t> </a:t>
            </a:r>
            <a:r>
              <a:rPr lang="en-GB" altLang="zh-CN" sz="1700" dirty="0">
                <a:latin typeface="微软雅黑" panose="020B0503020204020204" pitchFamily="34" charset="-122"/>
                <a:cs typeface="+mn-cs"/>
              </a:rPr>
              <a:t>Internet Research</a:t>
            </a:r>
            <a:r>
              <a:rPr lang="zh-CN" altLang="en-US" sz="1700" dirty="0">
                <a:latin typeface="微软雅黑" panose="020B0503020204020204" pitchFamily="34" charset="-122"/>
                <a:cs typeface="+mn-cs"/>
              </a:rPr>
              <a:t>。</a:t>
            </a:r>
          </a:p>
        </p:txBody>
      </p:sp>
      <p:pic>
        <p:nvPicPr>
          <p:cNvPr id="7" name="图片 6" descr="图片包含 定居者&#10;&#10;描述已自动生成">
            <a:extLst>
              <a:ext uri="{FF2B5EF4-FFF2-40B4-BE49-F238E27FC236}">
                <a16:creationId xmlns:a16="http://schemas.microsoft.com/office/drawing/2014/main" id="{9079E81F-1062-614F-0090-323A3DE8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9" y="630936"/>
            <a:ext cx="1432870" cy="1978379"/>
          </a:xfrm>
          <a:prstGeom prst="rect">
            <a:avLst/>
          </a:prstGeom>
        </p:spPr>
      </p:pic>
      <p:pic>
        <p:nvPicPr>
          <p:cNvPr id="5" name="图片 4" descr="图片包含 电子产品&#10;&#10;描述已自动生成">
            <a:extLst>
              <a:ext uri="{FF2B5EF4-FFF2-40B4-BE49-F238E27FC236}">
                <a16:creationId xmlns:a16="http://schemas.microsoft.com/office/drawing/2014/main" id="{BB9D7DEE-175F-C7E6-081C-0A33873F5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92" y="630936"/>
            <a:ext cx="1432437" cy="1977782"/>
          </a:xfrm>
          <a:prstGeom prst="rect">
            <a:avLst/>
          </a:prstGeom>
        </p:spPr>
      </p:pic>
      <p:pic>
        <p:nvPicPr>
          <p:cNvPr id="8" name="图片 7" descr="文本&#10;&#10;低可信度描述已自动生成">
            <a:extLst>
              <a:ext uri="{FF2B5EF4-FFF2-40B4-BE49-F238E27FC236}">
                <a16:creationId xmlns:a16="http://schemas.microsoft.com/office/drawing/2014/main" id="{1FEAB621-64D0-48CD-7A00-C9CC695CB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6" y="630936"/>
            <a:ext cx="1513543" cy="1977782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A0A299A-7B63-B9F7-0455-A0C3C8E8C555}"/>
              </a:ext>
            </a:extLst>
          </p:cNvPr>
          <p:cNvGraphicFramePr>
            <a:graphicFrameLocks noGrp="1"/>
          </p:cNvGraphicFramePr>
          <p:nvPr/>
        </p:nvGraphicFramePr>
        <p:xfrm>
          <a:off x="5359110" y="3101013"/>
          <a:ext cx="6452399" cy="2967987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4070067">
                  <a:extLst>
                    <a:ext uri="{9D8B030D-6E8A-4147-A177-3AD203B41FA5}">
                      <a16:colId xmlns:a16="http://schemas.microsoft.com/office/drawing/2014/main" val="858790347"/>
                    </a:ext>
                  </a:extLst>
                </a:gridCol>
                <a:gridCol w="1151689">
                  <a:extLst>
                    <a:ext uri="{9D8B030D-6E8A-4147-A177-3AD203B41FA5}">
                      <a16:colId xmlns:a16="http://schemas.microsoft.com/office/drawing/2014/main" val="406122768"/>
                    </a:ext>
                  </a:extLst>
                </a:gridCol>
                <a:gridCol w="744789">
                  <a:extLst>
                    <a:ext uri="{9D8B030D-6E8A-4147-A177-3AD203B41FA5}">
                      <a16:colId xmlns:a16="http://schemas.microsoft.com/office/drawing/2014/main" val="3137995624"/>
                    </a:ext>
                  </a:extLst>
                </a:gridCol>
                <a:gridCol w="485854">
                  <a:extLst>
                    <a:ext uri="{9D8B030D-6E8A-4147-A177-3AD203B41FA5}">
                      <a16:colId xmlns:a16="http://schemas.microsoft.com/office/drawing/2014/main" val="1384669450"/>
                    </a:ext>
                  </a:extLst>
                </a:gridCol>
              </a:tblGrid>
              <a:tr h="4784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210773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Knowledge Management</a:t>
                      </a:r>
                      <a:endParaRPr lang="en-US" sz="120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7.0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082467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Enterprise Information Management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672278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Internet Research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C0C0C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Q1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5.9</a:t>
                      </a:r>
                      <a:endParaRPr lang="en-US" altLang="zh-CN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65443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Intellectual Capital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SCIE/EI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6.0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24966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Industrial Management &amp; Data Systems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SCIE/EI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5.5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9693"/>
                  </a:ext>
                </a:extLst>
              </a:tr>
              <a:tr h="4149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Information Technology &amp; People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4.4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40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2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E45EA07-5778-4716-A1E3-516D77B7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F3FC03D-8AE4-4034-A0C7-8180088B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3683187" cy="1106424"/>
          </a:xfrm>
        </p:spPr>
        <p:txBody>
          <a:bodyPr>
            <a:normAutofit fontScale="90000"/>
          </a:bodyPr>
          <a:lstStyle/>
          <a:p>
            <a:r>
              <a:rPr lang="en-GB" altLang="zh-CN" sz="2800" b="1" dirty="0"/>
              <a:t>Library &amp; Information Sciences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7047B1-C902-4225-94C5-A9B56D455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FD69FC-E69E-4F4F-AC1C-4297656E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9654" y="2359152"/>
            <a:ext cx="4210025" cy="35204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包含</a:t>
            </a:r>
            <a:r>
              <a:rPr lang="en-US" altLang="zh-CN" sz="2000" dirty="0"/>
              <a:t>16</a:t>
            </a:r>
            <a:r>
              <a:rPr lang="zh-CN" altLang="en-US" sz="2000" dirty="0"/>
              <a:t>种高质量期刊，涉及许多细分的主题性期刊。合集中有</a:t>
            </a:r>
            <a:r>
              <a:rPr lang="en-US" altLang="zh-CN" sz="2000" dirty="0"/>
              <a:t>7</a:t>
            </a:r>
            <a:r>
              <a:rPr lang="zh-CN" altLang="en-US" sz="2000" dirty="0"/>
              <a:t>本期刊被</a:t>
            </a:r>
            <a:r>
              <a:rPr lang="en-US" altLang="zh-CN" sz="2000" dirty="0"/>
              <a:t>SSCI/SCIE/EI</a:t>
            </a:r>
            <a:r>
              <a:rPr lang="zh-CN" altLang="en-US" sz="2000" dirty="0"/>
              <a:t>收录。</a:t>
            </a:r>
            <a:endParaRPr lang="en-US" altLang="zh-CN" sz="20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zh-CN" altLang="en-US" sz="2000" dirty="0"/>
          </a:p>
        </p:txBody>
      </p:sp>
      <p:pic>
        <p:nvPicPr>
          <p:cNvPr id="8" name="图片 7" descr="图片包含 建筑物&#10;&#10;描述已自动生成">
            <a:extLst>
              <a:ext uri="{FF2B5EF4-FFF2-40B4-BE49-F238E27FC236}">
                <a16:creationId xmlns:a16="http://schemas.microsoft.com/office/drawing/2014/main" id="{4FF3EFE5-CD97-9818-E3B7-12785E5E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9" y="630936"/>
            <a:ext cx="1432870" cy="1978379"/>
          </a:xfrm>
          <a:prstGeom prst="rect">
            <a:avLst/>
          </a:prstGeom>
        </p:spPr>
      </p:pic>
      <p:pic>
        <p:nvPicPr>
          <p:cNvPr id="6" name="图片 5" descr="图示&#10;&#10;低可信度描述已自动生成">
            <a:extLst>
              <a:ext uri="{FF2B5EF4-FFF2-40B4-BE49-F238E27FC236}">
                <a16:creationId xmlns:a16="http://schemas.microsoft.com/office/drawing/2014/main" id="{D0C6CD2C-5C89-E358-23E3-41DD6EAC1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92" y="630936"/>
            <a:ext cx="1432437" cy="1977782"/>
          </a:xfrm>
          <a:prstGeom prst="rect">
            <a:avLst/>
          </a:prstGeom>
        </p:spPr>
      </p:pic>
      <p:pic>
        <p:nvPicPr>
          <p:cNvPr id="7" name="图片 6" descr="手机屏幕截图&#10;&#10;中度可信度描述已自动生成">
            <a:extLst>
              <a:ext uri="{FF2B5EF4-FFF2-40B4-BE49-F238E27FC236}">
                <a16:creationId xmlns:a16="http://schemas.microsoft.com/office/drawing/2014/main" id="{1A0A7FF1-5AB9-5F5E-62A7-08316568F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09" y="630936"/>
            <a:ext cx="1432437" cy="1977782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EDAFC74-8A22-B221-4B00-DCF8FACB67F9}"/>
              </a:ext>
            </a:extLst>
          </p:cNvPr>
          <p:cNvGraphicFramePr>
            <a:graphicFrameLocks noGrp="1"/>
          </p:cNvGraphicFramePr>
          <p:nvPr/>
        </p:nvGraphicFramePr>
        <p:xfrm>
          <a:off x="5502729" y="3037114"/>
          <a:ext cx="6308783" cy="3253173"/>
        </p:xfrm>
        <a:graphic>
          <a:graphicData uri="http://schemas.openxmlformats.org/drawingml/2006/table">
            <a:tbl>
              <a:tblPr firstRow="1" bandRow="1">
                <a:noFill/>
                <a:tableStyleId>{C083E6E3-FA7D-4D7B-A595-EF9225AFEA82}</a:tableStyleId>
              </a:tblPr>
              <a:tblGrid>
                <a:gridCol w="3548742">
                  <a:extLst>
                    <a:ext uri="{9D8B030D-6E8A-4147-A177-3AD203B41FA5}">
                      <a16:colId xmlns:a16="http://schemas.microsoft.com/office/drawing/2014/main" val="858790347"/>
                    </a:ext>
                  </a:extLst>
                </a:gridCol>
                <a:gridCol w="1556789">
                  <a:extLst>
                    <a:ext uri="{9D8B030D-6E8A-4147-A177-3AD203B41FA5}">
                      <a16:colId xmlns:a16="http://schemas.microsoft.com/office/drawing/2014/main" val="406122768"/>
                    </a:ext>
                  </a:extLst>
                </a:gridCol>
                <a:gridCol w="728212">
                  <a:extLst>
                    <a:ext uri="{9D8B030D-6E8A-4147-A177-3AD203B41FA5}">
                      <a16:colId xmlns:a16="http://schemas.microsoft.com/office/drawing/2014/main" val="3137995624"/>
                    </a:ext>
                  </a:extLst>
                </a:gridCol>
                <a:gridCol w="475040">
                  <a:extLst>
                    <a:ext uri="{9D8B030D-6E8A-4147-A177-3AD203B41FA5}">
                      <a16:colId xmlns:a16="http://schemas.microsoft.com/office/drawing/2014/main" val="1384669450"/>
                    </a:ext>
                  </a:extLst>
                </a:gridCol>
              </a:tblGrid>
              <a:tr h="4665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期刊名称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收录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分区</a:t>
                      </a:r>
                      <a:endParaRPr lang="en-US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</a:t>
                      </a:r>
                      <a:endParaRPr lang="en-US" altLang="zh-CN" sz="12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22428" marB="112141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210773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Library Hi Tech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3.4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08246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Online Information Review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SSCI/SCIE/EI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Q2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3.1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672278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Aslib</a:t>
                      </a:r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Journal of Information Management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SSCI/SCIE/EI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Q3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65443"/>
                  </a:ext>
                </a:extLst>
              </a:tr>
              <a:tr h="359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Journal of Documentation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Q3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824966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 Electronic Library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Q3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1.9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9693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Technologies and Applications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SSCI/SCIE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Q3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</a:t>
                      </a: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754710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</a:t>
                      </a:r>
                      <a:r>
                        <a:rPr lang="en-US" altLang="zh-CN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eference Services Review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SSCI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Q4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</a:t>
                      </a:r>
                      <a:endParaRPr lang="en-US" altLang="zh-CN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88300" marT="33642" marB="11214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40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201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55f054c-9d9e-4bbe-9fd6-404bb2712237"/>
  <p:tag name="COMMONDATA" val="eyJoZGlkIjoiOGQzMTk4MjAyZTBkM2QyMzY3MjBlNmY2Y2IyOGIyOWY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rald" id="{6F4C9945-46FE-4133-9D46-E6476B92AEB0}" vid="{D4867E98-20EA-4FAC-9CD3-8659397BCFBB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53503</TotalTime>
  <Words>5766</Words>
  <Application>Microsoft Office PowerPoint</Application>
  <PresentationFormat>宽屏</PresentationFormat>
  <Paragraphs>729</Paragraphs>
  <Slides>71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71</vt:i4>
      </vt:variant>
    </vt:vector>
  </HeadingPairs>
  <TitlesOfParts>
    <vt:vector size="86" baseType="lpstr">
      <vt:lpstr>等线</vt:lpstr>
      <vt:lpstr>等线 Light</vt:lpstr>
      <vt:lpstr>华文宋体</vt:lpstr>
      <vt:lpstr>宋体</vt:lpstr>
      <vt:lpstr>微软雅黑</vt:lpstr>
      <vt:lpstr>微软雅黑</vt:lpstr>
      <vt:lpstr>造字工房言宋（非商用）常规体</vt:lpstr>
      <vt:lpstr>Arial</vt:lpstr>
      <vt:lpstr>Calibri</vt:lpstr>
      <vt:lpstr>Calibri Light</vt:lpstr>
      <vt:lpstr>Wingdings</vt:lpstr>
      <vt:lpstr>1_Office 主题​​</vt:lpstr>
      <vt:lpstr>Office Theme</vt:lpstr>
      <vt:lpstr>2_Office 主题​​</vt:lpstr>
      <vt:lpstr>Office 主题​​</vt:lpstr>
      <vt:lpstr>Emerald数据库：文献检索与写作投稿</vt:lpstr>
      <vt:lpstr>Emerald Overview</vt:lpstr>
      <vt:lpstr>Influence &amp; Impact</vt:lpstr>
      <vt:lpstr>Emerald Resources</vt:lpstr>
      <vt:lpstr>Lecture Overview</vt:lpstr>
      <vt:lpstr>Emerald 管理学全文期刊库 A leading library of management research</vt:lpstr>
      <vt:lpstr>Emerald 管理学核心期刊</vt:lpstr>
      <vt:lpstr>Information &amp; Knowledge Management</vt:lpstr>
      <vt:lpstr>Library &amp; Information Sciences</vt:lpstr>
      <vt:lpstr>南京农业大学 &amp; Emerald</vt:lpstr>
      <vt:lpstr>文献检索与分析</vt:lpstr>
      <vt:lpstr>1. 论文检索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期刊识别</vt:lpstr>
      <vt:lpstr>PowerPoint 演示文稿</vt:lpstr>
      <vt:lpstr>期刊 选择因素</vt:lpstr>
      <vt:lpstr>期刊推荐 — Journal of Knowledge Management</vt:lpstr>
      <vt:lpstr>期刊推荐 — Journal of Knowledge Management</vt:lpstr>
      <vt:lpstr>期刊推荐 — Industrial Management &amp; Data Systems</vt:lpstr>
      <vt:lpstr>期刊推荐 — Aslib Journal of Information Management</vt:lpstr>
      <vt:lpstr>期刊推荐 — Aslib Journal of Information Management</vt:lpstr>
      <vt:lpstr>期刊推荐 — The Electronic Library</vt:lpstr>
      <vt:lpstr>期刊推荐 — LIBRARY HI TECH</vt:lpstr>
      <vt:lpstr>3. 研究热点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Emerald核心期刊——写作与投稿交流</vt:lpstr>
      <vt:lpstr>PowerPoint 演示文稿</vt:lpstr>
      <vt:lpstr>PowerPoint 演示文稿</vt:lpstr>
      <vt:lpstr>PowerPoint 演示文稿</vt:lpstr>
      <vt:lpstr>PowerPoint 演示文稿</vt:lpstr>
      <vt:lpstr>论文类型（社会科学）</vt:lpstr>
      <vt:lpstr>Research Paper Structure</vt:lpstr>
      <vt:lpstr>结构速览实例</vt:lpstr>
      <vt:lpstr>Writing Priorities </vt:lpstr>
      <vt:lpstr>PowerPoint 演示文稿</vt:lpstr>
      <vt:lpstr>PowerPoint 演示文稿</vt:lpstr>
      <vt:lpstr>排版、格式与图表</vt:lpstr>
      <vt:lpstr>PowerPoint 演示文稿</vt:lpstr>
      <vt:lpstr>PowerPoint 演示文稿</vt:lpstr>
      <vt:lpstr>PowerPoint 演示文稿</vt:lpstr>
      <vt:lpstr>PowerPoint 演示文稿</vt:lpstr>
      <vt:lpstr>Title, Abstracts, Key words</vt:lpstr>
      <vt:lpstr>Title</vt:lpstr>
      <vt:lpstr>Abstract</vt:lpstr>
      <vt:lpstr>Keywords</vt:lpstr>
      <vt:lpstr>Final Parts </vt:lpstr>
      <vt:lpstr>PowerPoint 演示文稿</vt:lpstr>
      <vt:lpstr>References</vt:lpstr>
      <vt:lpstr>PowerPoint 演示文稿</vt:lpstr>
      <vt:lpstr>Reference -Example</vt:lpstr>
      <vt:lpstr>核心SSCI期刊投稿建议</vt:lpstr>
      <vt:lpstr>如何选择目标期刊？</vt:lpstr>
      <vt:lpstr>如何选择目标期刊？</vt:lpstr>
      <vt:lpstr>如何选择目标期刊？</vt:lpstr>
      <vt:lpstr>文章撰写规范与格式调整</vt:lpstr>
      <vt:lpstr>Covering Letter</vt:lpstr>
      <vt:lpstr>Online Submission </vt:lpstr>
      <vt:lpstr>Online Submission</vt:lpstr>
      <vt:lpstr>国际期刊投稿 —— Review Procedures </vt:lpstr>
      <vt:lpstr>如何应对审稿意见？——樊振佳 教授，南开大学，Emerald SSCI期刊编委</vt:lpstr>
      <vt:lpstr>国际期刊投稿 —— Author Response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Emerald资源使用与投稿交流</dc:title>
  <dc:creator>Juno Xu</dc:creator>
  <cp:lastModifiedBy>Emma Tong</cp:lastModifiedBy>
  <cp:revision>544</cp:revision>
  <dcterms:created xsi:type="dcterms:W3CDTF">2019-01-10T07:54:00Z</dcterms:created>
  <dcterms:modified xsi:type="dcterms:W3CDTF">2024-04-12T05:59:33Z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C35EAF04076E4BABA4DDD75397743A31_13</vt:lpwstr>
  </property>
  <property fmtid="{D5CDD505-2E9C-101B-9397-08002B2CF9AE}" pid="3" name="KSOProductBuildVer">
    <vt:lpwstr>2052-11.1.0.14309</vt:lpwstr>
  </property>
</Properties>
</file>