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7" r:id="rId2"/>
    <p:sldId id="258" r:id="rId3"/>
    <p:sldId id="262" r:id="rId4"/>
    <p:sldId id="263" r:id="rId5"/>
    <p:sldId id="257" r:id="rId6"/>
    <p:sldId id="316" r:id="rId7"/>
    <p:sldId id="276" r:id="rId8"/>
    <p:sldId id="277" r:id="rId9"/>
    <p:sldId id="315" r:id="rId10"/>
    <p:sldId id="267" r:id="rId11"/>
    <p:sldId id="269" r:id="rId12"/>
    <p:sldId id="272" r:id="rId13"/>
    <p:sldId id="265" r:id="rId14"/>
    <p:sldId id="325" r:id="rId15"/>
    <p:sldId id="278" r:id="rId16"/>
  </p:sldIdLst>
  <p:sldSz cx="12192000" cy="6858000"/>
  <p:notesSz cx="6858000" cy="9144000"/>
  <p:defaultTextStyle>
    <a:defPPr>
      <a:defRPr lang="zh-CN"/>
    </a:defPPr>
    <a:lvl1pPr algn="l" defTabSz="457200" rtl="0" eaLnBrk="0" fontAlgn="base" hangingPunct="0">
      <a:spcBef>
        <a:spcPct val="0"/>
      </a:spcBef>
      <a:spcAft>
        <a:spcPct val="0"/>
      </a:spcAft>
      <a:defRPr kern="1200">
        <a:solidFill>
          <a:schemeClr val="tx1"/>
        </a:solidFill>
        <a:latin typeface="Arial" charset="0"/>
        <a:ea typeface="宋体" charset="0"/>
        <a:cs typeface="+mn-cs"/>
      </a:defRPr>
    </a:lvl1pPr>
    <a:lvl2pPr marL="457200" algn="l" defTabSz="457200" rtl="0" eaLnBrk="0" fontAlgn="base" hangingPunct="0">
      <a:spcBef>
        <a:spcPct val="0"/>
      </a:spcBef>
      <a:spcAft>
        <a:spcPct val="0"/>
      </a:spcAft>
      <a:defRPr kern="1200">
        <a:solidFill>
          <a:schemeClr val="tx1"/>
        </a:solidFill>
        <a:latin typeface="Arial" charset="0"/>
        <a:ea typeface="宋体" charset="0"/>
        <a:cs typeface="+mn-cs"/>
      </a:defRPr>
    </a:lvl2pPr>
    <a:lvl3pPr marL="914400" algn="l" defTabSz="457200" rtl="0" eaLnBrk="0" fontAlgn="base" hangingPunct="0">
      <a:spcBef>
        <a:spcPct val="0"/>
      </a:spcBef>
      <a:spcAft>
        <a:spcPct val="0"/>
      </a:spcAft>
      <a:defRPr kern="1200">
        <a:solidFill>
          <a:schemeClr val="tx1"/>
        </a:solidFill>
        <a:latin typeface="Arial" charset="0"/>
        <a:ea typeface="宋体" charset="0"/>
        <a:cs typeface="+mn-cs"/>
      </a:defRPr>
    </a:lvl3pPr>
    <a:lvl4pPr marL="1371600" algn="l" defTabSz="457200" rtl="0" eaLnBrk="0" fontAlgn="base" hangingPunct="0">
      <a:spcBef>
        <a:spcPct val="0"/>
      </a:spcBef>
      <a:spcAft>
        <a:spcPct val="0"/>
      </a:spcAft>
      <a:defRPr kern="1200">
        <a:solidFill>
          <a:schemeClr val="tx1"/>
        </a:solidFill>
        <a:latin typeface="Arial" charset="0"/>
        <a:ea typeface="宋体" charset="0"/>
        <a:cs typeface="+mn-cs"/>
      </a:defRPr>
    </a:lvl4pPr>
    <a:lvl5pPr marL="1828800" algn="l" defTabSz="457200" rtl="0" eaLnBrk="0" fontAlgn="base" hangingPunct="0">
      <a:spcBef>
        <a:spcPct val="0"/>
      </a:spcBef>
      <a:spcAft>
        <a:spcPct val="0"/>
      </a:spcAft>
      <a:defRPr kern="1200">
        <a:solidFill>
          <a:schemeClr val="tx1"/>
        </a:solidFill>
        <a:latin typeface="Arial" charset="0"/>
        <a:ea typeface="宋体" charset="0"/>
        <a:cs typeface="+mn-cs"/>
      </a:defRPr>
    </a:lvl5pPr>
    <a:lvl6pPr marL="2286000" algn="l" defTabSz="914400" rtl="0" eaLnBrk="1" latinLnBrk="0" hangingPunct="1">
      <a:defRPr kern="1200">
        <a:solidFill>
          <a:schemeClr val="tx1"/>
        </a:solidFill>
        <a:latin typeface="Arial" charset="0"/>
        <a:ea typeface="宋体" charset="0"/>
        <a:cs typeface="+mn-cs"/>
      </a:defRPr>
    </a:lvl6pPr>
    <a:lvl7pPr marL="2743200" algn="l" defTabSz="914400" rtl="0" eaLnBrk="1" latinLnBrk="0" hangingPunct="1">
      <a:defRPr kern="1200">
        <a:solidFill>
          <a:schemeClr val="tx1"/>
        </a:solidFill>
        <a:latin typeface="Arial" charset="0"/>
        <a:ea typeface="宋体" charset="0"/>
        <a:cs typeface="+mn-cs"/>
      </a:defRPr>
    </a:lvl7pPr>
    <a:lvl8pPr marL="3200400" algn="l" defTabSz="914400" rtl="0" eaLnBrk="1" latinLnBrk="0" hangingPunct="1">
      <a:defRPr kern="1200">
        <a:solidFill>
          <a:schemeClr val="tx1"/>
        </a:solidFill>
        <a:latin typeface="Arial" charset="0"/>
        <a:ea typeface="宋体" charset="0"/>
        <a:cs typeface="+mn-cs"/>
      </a:defRPr>
    </a:lvl8pPr>
    <a:lvl9pPr marL="3657600" algn="l" defTabSz="914400" rtl="0" eaLnBrk="1" latinLnBrk="0" hangingPunct="1">
      <a:defRPr kern="1200">
        <a:solidFill>
          <a:schemeClr val="tx1"/>
        </a:solidFill>
        <a:latin typeface="Arial" charset="0"/>
        <a:ea typeface="宋体" charset="0"/>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12" autoAdjust="0"/>
  </p:normalViewPr>
  <p:slideViewPr>
    <p:cSldViewPr snapToGrid="0">
      <p:cViewPr varScale="1">
        <p:scale>
          <a:sx n="64" d="100"/>
          <a:sy n="64" d="100"/>
        </p:scale>
        <p:origin x="-724" y="-76"/>
      </p:cViewPr>
      <p:guideLst>
        <p:guide orient="horz" pos="2160"/>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ea typeface="宋体" panose="02010600030101010101" pitchFamily="2" charset="-122"/>
              </a:defRPr>
            </a:lvl1pPr>
          </a:lstStyle>
          <a:p>
            <a:pPr>
              <a:defRPr/>
            </a:pPr>
            <a:fld id="{8ACCD1A5-9F47-F546-9577-F90E04332658}" type="datetime1">
              <a:rPr lang="zh-CN" altLang="en-US"/>
              <a:pPr>
                <a:defRPr/>
              </a:pPr>
              <a:t>2019/5/16</a:t>
            </a:fld>
            <a:endParaRPr lang="zh-CN" altLang="en-US" sz="1200"/>
          </a:p>
        </p:txBody>
      </p:sp>
      <p:sp>
        <p:nvSpPr>
          <p:cNvPr id="1331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0"/>
              </a:defRPr>
            </a:lvl1pPr>
            <a:lvl2pPr eaLnBrk="0" hangingPunct="0">
              <a:defRPr>
                <a:solidFill>
                  <a:schemeClr val="tx1"/>
                </a:solidFill>
                <a:latin typeface="Arial" charset="0"/>
                <a:ea typeface="宋体" charset="0"/>
              </a:defRPr>
            </a:lvl2pPr>
            <a:lvl3pPr eaLnBrk="0" hangingPunct="0">
              <a:defRPr>
                <a:solidFill>
                  <a:schemeClr val="tx1"/>
                </a:solidFill>
                <a:latin typeface="Arial" charset="0"/>
                <a:ea typeface="宋体" charset="0"/>
              </a:defRPr>
            </a:lvl3pPr>
            <a:lvl4pPr eaLnBrk="0" hangingPunct="0">
              <a:defRPr>
                <a:solidFill>
                  <a:schemeClr val="tx1"/>
                </a:solidFill>
                <a:latin typeface="Arial" charset="0"/>
                <a:ea typeface="宋体" charset="0"/>
              </a:defRPr>
            </a:lvl4pPr>
            <a:lvl5pPr eaLnBrk="0" hangingPunct="0">
              <a:defRPr>
                <a:solidFill>
                  <a:schemeClr val="tx1"/>
                </a:solidFill>
                <a:latin typeface="Arial" charset="0"/>
                <a:ea typeface="宋体" charset="0"/>
              </a:defRPr>
            </a:lvl5pPr>
            <a:lvl6pPr defTabSz="457200" eaLnBrk="0" fontAlgn="base" hangingPunct="0">
              <a:spcBef>
                <a:spcPct val="0"/>
              </a:spcBef>
              <a:spcAft>
                <a:spcPct val="0"/>
              </a:spcAft>
              <a:buFont typeface="Arial" charset="0"/>
              <a:defRPr>
                <a:solidFill>
                  <a:schemeClr val="tx1"/>
                </a:solidFill>
                <a:latin typeface="Arial" charset="0"/>
                <a:ea typeface="宋体" charset="0"/>
              </a:defRPr>
            </a:lvl6pPr>
            <a:lvl7pPr defTabSz="457200" eaLnBrk="0" fontAlgn="base" hangingPunct="0">
              <a:spcBef>
                <a:spcPct val="0"/>
              </a:spcBef>
              <a:spcAft>
                <a:spcPct val="0"/>
              </a:spcAft>
              <a:buFont typeface="Arial" charset="0"/>
              <a:defRPr>
                <a:solidFill>
                  <a:schemeClr val="tx1"/>
                </a:solidFill>
                <a:latin typeface="Arial" charset="0"/>
                <a:ea typeface="宋体" charset="0"/>
              </a:defRPr>
            </a:lvl7pPr>
            <a:lvl8pPr defTabSz="457200" eaLnBrk="0" fontAlgn="base" hangingPunct="0">
              <a:spcBef>
                <a:spcPct val="0"/>
              </a:spcBef>
              <a:spcAft>
                <a:spcPct val="0"/>
              </a:spcAft>
              <a:buFont typeface="Arial" charset="0"/>
              <a:defRPr>
                <a:solidFill>
                  <a:schemeClr val="tx1"/>
                </a:solidFill>
                <a:latin typeface="Arial" charset="0"/>
                <a:ea typeface="宋体" charset="0"/>
              </a:defRPr>
            </a:lvl8pPr>
            <a:lvl9pPr defTabSz="457200" eaLnBrk="0" fontAlgn="base" hangingPunct="0">
              <a:spcBef>
                <a:spcPct val="0"/>
              </a:spcBef>
              <a:spcAft>
                <a:spcPct val="0"/>
              </a:spcAft>
              <a:buFont typeface="Arial" charset="0"/>
              <a:defRPr>
                <a:solidFill>
                  <a:schemeClr val="tx1"/>
                </a:solidFill>
                <a:latin typeface="Arial" charset="0"/>
                <a:ea typeface="宋体" charset="0"/>
              </a:defRPr>
            </a:lvl9pPr>
          </a:lstStyle>
          <a:p>
            <a:pPr>
              <a:spcBef>
                <a:spcPct val="30000"/>
              </a:spcBef>
              <a:buFont typeface="Arial" charset="0"/>
              <a:buNone/>
              <a:defRPr/>
            </a:pPr>
            <a:r>
              <a:rPr lang="zh-CN" altLang="en-US" sz="1200" smtClean="0"/>
              <a:t>单击此处编辑母版文本样式</a:t>
            </a:r>
          </a:p>
          <a:p>
            <a:pPr>
              <a:spcBef>
                <a:spcPct val="30000"/>
              </a:spcBef>
              <a:buFont typeface="Arial" charset="0"/>
              <a:buNone/>
              <a:defRPr/>
            </a:pPr>
            <a:r>
              <a:rPr lang="zh-CN" altLang="en-US" sz="1200" smtClean="0"/>
              <a:t>第二级</a:t>
            </a:r>
          </a:p>
          <a:p>
            <a:pPr>
              <a:spcBef>
                <a:spcPct val="30000"/>
              </a:spcBef>
              <a:buFont typeface="Arial" charset="0"/>
              <a:buNone/>
              <a:defRPr/>
            </a:pPr>
            <a:r>
              <a:rPr lang="zh-CN" altLang="en-US" sz="1200" smtClean="0"/>
              <a:t>第三级</a:t>
            </a:r>
          </a:p>
          <a:p>
            <a:pPr>
              <a:spcBef>
                <a:spcPct val="30000"/>
              </a:spcBef>
              <a:buFont typeface="Arial" charset="0"/>
              <a:buNone/>
              <a:defRPr/>
            </a:pPr>
            <a:r>
              <a:rPr lang="zh-CN" altLang="en-US" sz="1200" smtClean="0"/>
              <a:t>第四级</a:t>
            </a:r>
          </a:p>
          <a:p>
            <a:pPr>
              <a:spcBef>
                <a:spcPct val="30000"/>
              </a:spcBef>
              <a:buFont typeface="Arial" charset="0"/>
              <a:buNone/>
              <a:defRPr/>
            </a:pPr>
            <a:r>
              <a:rPr lang="zh-CN" altLang="en-US" sz="1200"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a:latin typeface="Arial" panose="020B0604020202020204" pitchFamily="34" charset="0"/>
                <a:ea typeface="宋体" panose="02010600030101010101" pitchFamily="2" charset="-122"/>
              </a:defRPr>
            </a:lvl1pPr>
          </a:lstStyle>
          <a:p>
            <a:pPr>
              <a:defRPr/>
            </a:pPr>
            <a:fld id="{E553FF84-996B-6C4A-B432-9D9910D885E0}" type="slidenum">
              <a:rPr lang="zh-CN" altLang="en-US"/>
              <a:pPr>
                <a:defRPr/>
              </a:pPr>
              <a:t>‹#›</a:t>
            </a:fld>
            <a:endParaRPr lang="zh-CN" altLang="en-US" sz="1200"/>
          </a:p>
        </p:txBody>
      </p:sp>
    </p:spTree>
    <p:extLst>
      <p:ext uri="{BB962C8B-B14F-4D97-AF65-F5344CB8AC3E}">
        <p14:creationId xmlns:p14="http://schemas.microsoft.com/office/powerpoint/2010/main" val="202363509"/>
      </p:ext>
    </p:extLst>
  </p:cSld>
  <p:clrMap bg1="dk2" tx1="lt1" bg2="dk1" tx2="lt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kumimoji="1" lang="zh-CN" altLang="en-US" dirty="0" smtClean="0"/>
              <a:t>老师同学们大家下午好，我是北京爱琴海乐之技术有限公司的，我叫李娜，今天很高兴能来到这里和同学们分享一下我们公司的这款产品</a:t>
            </a:r>
            <a:r>
              <a:rPr kumimoji="1" lang="en-US" altLang="zh-CN" dirty="0" smtClean="0"/>
              <a:t>--</a:t>
            </a:r>
            <a:r>
              <a:rPr kumimoji="1" lang="en-US" altLang="zh-CN" dirty="0" err="1" smtClean="0"/>
              <a:t>NoteExpress</a:t>
            </a:r>
            <a:r>
              <a:rPr kumimoji="1" lang="zh-CN" altLang="en-US" dirty="0" smtClean="0"/>
              <a:t>数据库文献管理软件。希望通过今天的学习会对大家的文献管理以及论文写作会有所帮助。</a:t>
            </a:r>
          </a:p>
          <a:p>
            <a:endParaRPr kumimoji="1" lang="zh-CN" altLang="en-US" dirty="0" smtClean="0"/>
          </a:p>
          <a:p>
            <a:r>
              <a:rPr kumimoji="1" lang="zh-CN" altLang="en-US" dirty="0" smtClean="0"/>
              <a:t>屏幕上是我们公司公众微信号的二维码，感兴趣的同学可以关注一下，今天所讲的内容在里面都能找得到，还会定期的为大家推送一些写作技巧和新功能。</a:t>
            </a:r>
            <a:endParaRPr kumimoji="1" lang="zh-CN" altLang="en-US" dirty="0"/>
          </a:p>
        </p:txBody>
      </p:sp>
      <p:sp>
        <p:nvSpPr>
          <p:cNvPr id="4" name="日期占位符 3"/>
          <p:cNvSpPr>
            <a:spLocks noGrp="1"/>
          </p:cNvSpPr>
          <p:nvPr>
            <p:ph type="dt" idx="10"/>
          </p:nvPr>
        </p:nvSpPr>
        <p:spPr/>
        <p:txBody>
          <a:bodyPr/>
          <a:lstStyle/>
          <a:p>
            <a:pPr>
              <a:defRPr/>
            </a:pPr>
            <a:fld id="{8ACCD1A5-9F47-F546-9577-F90E04332658}" type="datetime1">
              <a:rPr lang="zh-CN" altLang="en-US" smtClean="0"/>
              <a:pPr>
                <a:defRPr/>
              </a:pPr>
              <a:t>2019/5/16</a:t>
            </a:fld>
            <a:endParaRPr lang="zh-CN" altLang="en-US" sz="1200"/>
          </a:p>
        </p:txBody>
      </p:sp>
    </p:spTree>
    <p:extLst>
      <p:ext uri="{BB962C8B-B14F-4D97-AF65-F5344CB8AC3E}">
        <p14:creationId xmlns:p14="http://schemas.microsoft.com/office/powerpoint/2010/main" val="102969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kumimoji="1" lang="zh-CN" altLang="en-US" dirty="0" smtClean="0"/>
              <a:t>今天的讲座分四部分进行，首先会为大家简单介绍一下这款软件是用来做什么的，会为大家的学习带来哪些帮助。</a:t>
            </a:r>
          </a:p>
          <a:p>
            <a:r>
              <a:rPr kumimoji="1" lang="zh-CN" altLang="en-US" dirty="0" smtClean="0"/>
              <a:t>会为大家操作演示这个东西是怎么用的，讲一些最基础对大家最有用的功能。</a:t>
            </a:r>
          </a:p>
          <a:p>
            <a:r>
              <a:rPr kumimoji="1" lang="zh-CN" altLang="en-US" dirty="0" smtClean="0"/>
              <a:t>第三步会已</a:t>
            </a:r>
            <a:r>
              <a:rPr kumimoji="1" lang="en-US" altLang="zh-CN" dirty="0" smtClean="0"/>
              <a:t>PPT</a:t>
            </a:r>
            <a:r>
              <a:rPr kumimoji="1" lang="zh-CN" altLang="en-US" dirty="0" smtClean="0"/>
              <a:t>的形式为大家总结一下今天我们所讲的内容。</a:t>
            </a:r>
          </a:p>
          <a:p>
            <a:r>
              <a:rPr kumimoji="1" lang="zh-CN" altLang="en-US" dirty="0" smtClean="0"/>
              <a:t>最后是答疑环节，大家有什么疑问可以提出来一起交流一下。</a:t>
            </a:r>
          </a:p>
        </p:txBody>
      </p:sp>
      <p:sp>
        <p:nvSpPr>
          <p:cNvPr id="4" name="日期占位符 3"/>
          <p:cNvSpPr>
            <a:spLocks noGrp="1"/>
          </p:cNvSpPr>
          <p:nvPr>
            <p:ph type="dt" idx="10"/>
          </p:nvPr>
        </p:nvSpPr>
        <p:spPr/>
        <p:txBody>
          <a:bodyPr/>
          <a:lstStyle/>
          <a:p>
            <a:pPr>
              <a:defRPr/>
            </a:pPr>
            <a:fld id="{8ACCD1A5-9F47-F546-9577-F90E04332658}" type="datetime1">
              <a:rPr lang="zh-CN" altLang="en-US" smtClean="0"/>
              <a:pPr>
                <a:defRPr/>
              </a:pPr>
              <a:t>2019/5/16</a:t>
            </a:fld>
            <a:endParaRPr lang="zh-CN" altLang="en-US" sz="1200"/>
          </a:p>
        </p:txBody>
      </p:sp>
    </p:spTree>
    <p:extLst>
      <p:ext uri="{BB962C8B-B14F-4D97-AF65-F5344CB8AC3E}">
        <p14:creationId xmlns:p14="http://schemas.microsoft.com/office/powerpoint/2010/main" val="137903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rtl="0"/>
            <a:r>
              <a:rPr lang="zh-CN" altLang="en-US" sz="1200" b="0" i="0" u="none" strike="noStrike" kern="1200" baseline="0" dirty="0" smtClean="0">
                <a:solidFill>
                  <a:schemeClr val="tx1"/>
                </a:solidFill>
                <a:latin typeface="Arial" panose="020B0604020202020204" pitchFamily="34" charset="0"/>
                <a:ea typeface="+mn-ea"/>
                <a:cs typeface="+mn-cs"/>
              </a:rPr>
              <a:t>图书馆还有文献这些东西在很久以前就已经存在了，我们看到图片上这是一个很大的图书馆，所有的资料都是纸质的，因为以前只有这些东西，那么想要在这里找到你想要的东西就只能通过一个叫检索卡片的东西，它能够帮助我们在这些书中找到我们想要的资料。</a:t>
            </a:r>
          </a:p>
          <a:p>
            <a:pPr rtl="0"/>
            <a:endParaRPr lang="zh-CN" altLang="en-US" sz="1200" b="0" i="0" u="none" strike="noStrike" kern="1200" baseline="0" dirty="0" smtClean="0">
              <a:solidFill>
                <a:schemeClr val="tx1"/>
              </a:solidFill>
              <a:latin typeface="Arial" panose="020B0604020202020204" pitchFamily="34" charset="0"/>
              <a:ea typeface="+mn-ea"/>
              <a:cs typeface="+mn-cs"/>
            </a:endParaRPr>
          </a:p>
          <a:p>
            <a:pPr rtl="0"/>
            <a:endParaRPr lang="zh-CN" altLang="en-US" sz="1200" b="0" i="0" u="none" strike="noStrike" kern="1200" baseline="0" dirty="0" smtClean="0">
              <a:solidFill>
                <a:schemeClr val="tx1"/>
              </a:solidFill>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pPr>
              <a:defRPr/>
            </a:pPr>
            <a:fld id="{8ACCD1A5-9F47-F546-9577-F90E04332658}" type="datetime1">
              <a:rPr lang="zh-CN" altLang="en-US" smtClean="0"/>
              <a:pPr>
                <a:defRPr/>
              </a:pPr>
              <a:t>2019/5/16</a:t>
            </a:fld>
            <a:endParaRPr lang="zh-CN" altLang="en-US" sz="1200"/>
          </a:p>
        </p:txBody>
      </p:sp>
    </p:spTree>
    <p:extLst>
      <p:ext uri="{BB962C8B-B14F-4D97-AF65-F5344CB8AC3E}">
        <p14:creationId xmlns:p14="http://schemas.microsoft.com/office/powerpoint/2010/main" val="202526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r>
              <a:rPr lang="zh-CN" altLang="en-US" sz="1200" b="0" i="0" u="none" strike="noStrike" kern="1200" baseline="0" dirty="0" smtClean="0">
                <a:solidFill>
                  <a:schemeClr val="tx1"/>
                </a:solidFill>
                <a:latin typeface="Arial" panose="020B0604020202020204" pitchFamily="34" charset="0"/>
                <a:ea typeface="+mn-ea"/>
                <a:cs typeface="+mn-cs"/>
              </a:rPr>
              <a:t>现在呢，我们有了计算机，有了互联网，更多的资料都已经被数字化了，我们通过搜索引型，通过电脑，通过手机去使用这些资料，那么图书馆呢，给大家提供了各种数据库，各种资源，那么我们把这些资料下载下来以后存储在电脑上就成为了一个文件，那么有没有一个能够帮助我们管理这些文件的东西呢？</a:t>
            </a:r>
          </a:p>
          <a:p>
            <a:endParaRPr kumimoji="1" lang="zh-CN" altLang="en-US" dirty="0"/>
          </a:p>
        </p:txBody>
      </p:sp>
      <p:sp>
        <p:nvSpPr>
          <p:cNvPr id="4" name="日期占位符 3"/>
          <p:cNvSpPr>
            <a:spLocks noGrp="1"/>
          </p:cNvSpPr>
          <p:nvPr>
            <p:ph type="dt" idx="10"/>
          </p:nvPr>
        </p:nvSpPr>
        <p:spPr/>
        <p:txBody>
          <a:bodyPr/>
          <a:lstStyle/>
          <a:p>
            <a:pPr>
              <a:defRPr/>
            </a:pPr>
            <a:fld id="{8ACCD1A5-9F47-F546-9577-F90E04332658}" type="datetime1">
              <a:rPr lang="zh-CN" altLang="en-US" smtClean="0"/>
              <a:pPr>
                <a:defRPr/>
              </a:pPr>
              <a:t>2019/5/16</a:t>
            </a:fld>
            <a:endParaRPr lang="zh-CN" altLang="en-US" sz="1200"/>
          </a:p>
        </p:txBody>
      </p:sp>
    </p:spTree>
    <p:extLst>
      <p:ext uri="{BB962C8B-B14F-4D97-AF65-F5344CB8AC3E}">
        <p14:creationId xmlns:p14="http://schemas.microsoft.com/office/powerpoint/2010/main" val="22891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kumimoji="1" lang="zh-CN" altLang="en-US" dirty="0" smtClean="0"/>
              <a:t>这款软件可以帮助把我们需要的文献资料集中的管理起来，同时为我们的论文写作提供数据基础。</a:t>
            </a:r>
            <a:endParaRPr kumimoji="1" lang="zh-CN" altLang="en-US" dirty="0"/>
          </a:p>
        </p:txBody>
      </p:sp>
      <p:sp>
        <p:nvSpPr>
          <p:cNvPr id="4" name="日期占位符 3"/>
          <p:cNvSpPr>
            <a:spLocks noGrp="1"/>
          </p:cNvSpPr>
          <p:nvPr>
            <p:ph type="dt" idx="10"/>
          </p:nvPr>
        </p:nvSpPr>
        <p:spPr/>
        <p:txBody>
          <a:bodyPr/>
          <a:lstStyle/>
          <a:p>
            <a:pPr>
              <a:defRPr/>
            </a:pPr>
            <a:fld id="{8ACCD1A5-9F47-F546-9577-F90E04332658}" type="datetime1">
              <a:rPr lang="zh-CN" altLang="en-US" smtClean="0"/>
              <a:pPr>
                <a:defRPr/>
              </a:pPr>
              <a:t>2019/5/16</a:t>
            </a:fld>
            <a:endParaRPr lang="zh-CN" altLang="en-US" sz="1200"/>
          </a:p>
        </p:txBody>
      </p:sp>
    </p:spTree>
    <p:extLst>
      <p:ext uri="{BB962C8B-B14F-4D97-AF65-F5344CB8AC3E}">
        <p14:creationId xmlns:p14="http://schemas.microsoft.com/office/powerpoint/2010/main" val="99257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Date Placeholder 3"/>
          <p:cNvSpPr>
            <a:spLocks noGrp="1" noChangeArrowheads="1"/>
          </p:cNvSpPr>
          <p:nvPr>
            <p:ph type="dt" sz="half" idx="10"/>
          </p:nvPr>
        </p:nvSpPr>
        <p:spPr>
          <a:ln/>
        </p:spPr>
        <p:txBody>
          <a:bodyPr/>
          <a:lstStyle>
            <a:lvl1pPr>
              <a:defRPr/>
            </a:lvl1pPr>
          </a:lstStyle>
          <a:p>
            <a:pPr>
              <a:defRPr/>
            </a:pPr>
            <a:fld id="{A8D62DEE-4373-4C47-9438-F551D21592D0}" type="datetime1">
              <a:rPr lang="zh-CN" altLang="en-US"/>
              <a:pPr>
                <a:defRPr/>
              </a:pPr>
              <a:t>2019/5/16</a:t>
            </a:fld>
            <a:endParaRPr lang="en-US" altLang="zh-CN" sz="1800" b="0" i="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477E935-9075-FA45-901E-111213DBA954}"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165688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Date Placeholder 3"/>
          <p:cNvSpPr>
            <a:spLocks noGrp="1" noChangeArrowheads="1"/>
          </p:cNvSpPr>
          <p:nvPr>
            <p:ph type="dt" sz="half" idx="10"/>
          </p:nvPr>
        </p:nvSpPr>
        <p:spPr>
          <a:ln/>
        </p:spPr>
        <p:txBody>
          <a:bodyPr/>
          <a:lstStyle>
            <a:lvl1pPr>
              <a:defRPr/>
            </a:lvl1pPr>
          </a:lstStyle>
          <a:p>
            <a:pPr>
              <a:defRPr/>
            </a:pPr>
            <a:fld id="{5C1EC0B2-3BB2-2B49-99CA-650C5578F6E4}" type="datetime1">
              <a:rPr lang="zh-CN" altLang="en-US"/>
              <a:pPr>
                <a:defRPr/>
              </a:pPr>
              <a:t>2019/5/16</a:t>
            </a:fld>
            <a:endParaRPr lang="en-US" altLang="zh-CN" sz="1800" b="0" i="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2D92CEC-5ABD-2740-BC49-A4DBB5B3C641}"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55825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699375" y="452438"/>
            <a:ext cx="2351088" cy="57959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46113" y="452438"/>
            <a:ext cx="6900862" cy="57959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Date Placeholder 3"/>
          <p:cNvSpPr>
            <a:spLocks noGrp="1" noChangeArrowheads="1"/>
          </p:cNvSpPr>
          <p:nvPr>
            <p:ph type="dt" sz="half" idx="10"/>
          </p:nvPr>
        </p:nvSpPr>
        <p:spPr>
          <a:ln/>
        </p:spPr>
        <p:txBody>
          <a:bodyPr/>
          <a:lstStyle>
            <a:lvl1pPr>
              <a:defRPr/>
            </a:lvl1pPr>
          </a:lstStyle>
          <a:p>
            <a:pPr>
              <a:defRPr/>
            </a:pPr>
            <a:fld id="{A5C2DBBF-25DF-5A4B-9465-BB9051BFB59C}" type="datetime1">
              <a:rPr lang="zh-CN" altLang="en-US"/>
              <a:pPr>
                <a:defRPr/>
              </a:pPr>
              <a:t>2019/5/16</a:t>
            </a:fld>
            <a:endParaRPr lang="en-US" altLang="zh-CN" sz="1800" b="0" i="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32E7390-F974-F14B-ABE3-E9B6E18C13EB}"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23544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Date Placeholder 3"/>
          <p:cNvSpPr>
            <a:spLocks noGrp="1" noChangeArrowheads="1"/>
          </p:cNvSpPr>
          <p:nvPr>
            <p:ph type="dt" sz="half" idx="10"/>
          </p:nvPr>
        </p:nvSpPr>
        <p:spPr>
          <a:ln/>
        </p:spPr>
        <p:txBody>
          <a:bodyPr/>
          <a:lstStyle>
            <a:lvl1pPr>
              <a:defRPr/>
            </a:lvl1pPr>
          </a:lstStyle>
          <a:p>
            <a:pPr>
              <a:defRPr/>
            </a:pPr>
            <a:fld id="{490013E9-69AD-A24D-9A29-CDE171AD930E}" type="datetime1">
              <a:rPr lang="zh-CN" altLang="en-US"/>
              <a:pPr>
                <a:defRPr/>
              </a:pPr>
              <a:t>2019/5/16</a:t>
            </a:fld>
            <a:endParaRPr lang="en-US" altLang="zh-CN" sz="1800" b="0" i="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946D0BA-D11E-3D49-9087-1DBC377E1F44}"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80476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FB0A248A-3881-584E-93B8-B6C961862177}" type="datetime1">
              <a:rPr lang="zh-CN" altLang="en-US"/>
              <a:pPr>
                <a:defRPr/>
              </a:pPr>
              <a:t>2019/5/16</a:t>
            </a:fld>
            <a:endParaRPr lang="en-US" altLang="zh-CN" sz="1800" b="0" i="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33B647E-6545-2B41-99CF-244CDE0BD8D6}"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89864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103313" y="2052638"/>
            <a:ext cx="4395787" cy="419576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5651500" y="2052638"/>
            <a:ext cx="4397375" cy="419576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Date Placeholder 3"/>
          <p:cNvSpPr>
            <a:spLocks noGrp="1" noChangeArrowheads="1"/>
          </p:cNvSpPr>
          <p:nvPr>
            <p:ph type="dt" sz="half" idx="10"/>
          </p:nvPr>
        </p:nvSpPr>
        <p:spPr>
          <a:ln/>
        </p:spPr>
        <p:txBody>
          <a:bodyPr/>
          <a:lstStyle>
            <a:lvl1pPr>
              <a:defRPr/>
            </a:lvl1pPr>
          </a:lstStyle>
          <a:p>
            <a:pPr>
              <a:defRPr/>
            </a:pPr>
            <a:fld id="{5675CEF8-1870-364A-AC28-07BBCC63B078}" type="datetime1">
              <a:rPr lang="zh-CN" altLang="en-US"/>
              <a:pPr>
                <a:defRPr/>
              </a:pPr>
              <a:t>2019/5/16</a:t>
            </a:fld>
            <a:endParaRPr lang="en-US" altLang="zh-CN" sz="1800" b="0" i="0">
              <a:solidFill>
                <a:schemeClr val="tx1"/>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C1BECC79-B47B-5144-B1F8-229280624829}"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21333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Date Placeholder 3"/>
          <p:cNvSpPr>
            <a:spLocks noGrp="1" noChangeArrowheads="1"/>
          </p:cNvSpPr>
          <p:nvPr>
            <p:ph type="dt" sz="half" idx="10"/>
          </p:nvPr>
        </p:nvSpPr>
        <p:spPr>
          <a:ln/>
        </p:spPr>
        <p:txBody>
          <a:bodyPr/>
          <a:lstStyle>
            <a:lvl1pPr>
              <a:defRPr/>
            </a:lvl1pPr>
          </a:lstStyle>
          <a:p>
            <a:pPr>
              <a:defRPr/>
            </a:pPr>
            <a:fld id="{C8C958D4-F5CF-0C44-8DB1-2F20CC640224}" type="datetime1">
              <a:rPr lang="zh-CN" altLang="en-US"/>
              <a:pPr>
                <a:defRPr/>
              </a:pPr>
              <a:t>2019/5/16</a:t>
            </a:fld>
            <a:endParaRPr lang="en-US" altLang="zh-CN" sz="1800" b="0" i="0">
              <a:solidFill>
                <a:schemeClr val="tx1"/>
              </a:solidFill>
            </a:endParaRPr>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9AB3F16B-7AEB-7941-8444-7FE2D7DC8FED}"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138075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Date Placeholder 3"/>
          <p:cNvSpPr>
            <a:spLocks noGrp="1" noChangeArrowheads="1"/>
          </p:cNvSpPr>
          <p:nvPr>
            <p:ph type="dt" sz="half" idx="10"/>
          </p:nvPr>
        </p:nvSpPr>
        <p:spPr>
          <a:ln/>
        </p:spPr>
        <p:txBody>
          <a:bodyPr/>
          <a:lstStyle>
            <a:lvl1pPr>
              <a:defRPr/>
            </a:lvl1pPr>
          </a:lstStyle>
          <a:p>
            <a:pPr>
              <a:defRPr/>
            </a:pPr>
            <a:fld id="{92BC2444-3E83-B448-A0F8-9C158B9A7D3A}" type="datetime1">
              <a:rPr lang="zh-CN" altLang="en-US"/>
              <a:pPr>
                <a:defRPr/>
              </a:pPr>
              <a:t>2019/5/16</a:t>
            </a:fld>
            <a:endParaRPr lang="en-US" altLang="zh-CN" sz="1800" b="0" i="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782AB99-AB35-C24E-9D47-DECE053C6FA9}"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58655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9C15C78D-16D7-574D-92EE-4B041E109503}" type="datetime1">
              <a:rPr lang="zh-CN" altLang="en-US"/>
              <a:pPr>
                <a:defRPr/>
              </a:pPr>
              <a:t>2019/5/16</a:t>
            </a:fld>
            <a:endParaRPr lang="en-US" altLang="zh-CN" sz="1800" b="0" i="0">
              <a:solidFill>
                <a:schemeClr val="tx1"/>
              </a:solidFill>
            </a:endParaRPr>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78D8063-F19D-D647-9C78-BF2991E126F6}"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132439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05E80C7D-02B0-A842-9CE1-62F7F7A7C24F}" type="datetime1">
              <a:rPr lang="zh-CN" altLang="en-US"/>
              <a:pPr>
                <a:defRPr/>
              </a:pPr>
              <a:t>2019/5/16</a:t>
            </a:fld>
            <a:endParaRPr lang="en-US" altLang="zh-CN" sz="1800" b="0" i="0">
              <a:solidFill>
                <a:schemeClr val="tx1"/>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9674D7B1-67DD-824E-9501-00F98FD2D4F2}"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51918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entury Gothic" panose="020B050202020202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5C86475E-0957-FD4A-BACF-E6F38CD6D7DE}" type="datetime1">
              <a:rPr lang="zh-CN" altLang="en-US"/>
              <a:pPr>
                <a:defRPr/>
              </a:pPr>
              <a:t>2019/5/16</a:t>
            </a:fld>
            <a:endParaRPr lang="en-US" altLang="zh-CN" sz="1800" b="0" i="0">
              <a:solidFill>
                <a:schemeClr val="tx1"/>
              </a:solidFill>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A6E9AF6-CD0B-1D41-A861-0FDEEE9251A2}" type="slidenum">
              <a:rPr lang="zh-CN" altLang="en-US"/>
              <a:pPr>
                <a:defRPr/>
              </a:pPr>
              <a:t>‹#›</a:t>
            </a:fld>
            <a:endParaRPr lang="en-US" altLang="zh-CN" sz="1800" b="0" i="0">
              <a:solidFill>
                <a:schemeClr val="tx1"/>
              </a:solidFill>
            </a:endParaRPr>
          </a:p>
        </p:txBody>
      </p:sp>
    </p:spTree>
    <p:extLst>
      <p:ext uri="{BB962C8B-B14F-4D97-AF65-F5344CB8AC3E}">
        <p14:creationId xmlns:p14="http://schemas.microsoft.com/office/powerpoint/2010/main" val="72195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l="3612"/>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noChangeArrowheads="1"/>
          </p:cNvPicPr>
          <p:nvPr/>
        </p:nvPicPr>
        <p:blipFill>
          <a:blip r:embed="rId15">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Oval 15"/>
          <p:cNvSpPr>
            <a:spLocks noChangeArrowheads="1"/>
          </p:cNvSpPr>
          <p:nvPr/>
        </p:nvSpPr>
        <p:spPr bwMode="auto">
          <a:xfrm>
            <a:off x="8609013" y="1676400"/>
            <a:ext cx="2819400" cy="2819400"/>
          </a:xfrm>
          <a:prstGeom prst="ellipse">
            <a:avLst/>
          </a:prstGeom>
          <a:gradFill rotWithShape="1">
            <a:gsLst>
              <a:gs pos="0">
                <a:srgbClr val="78C4F1"/>
              </a:gs>
              <a:gs pos="35999">
                <a:srgbClr val="78C4F1"/>
              </a:gs>
              <a:gs pos="68999">
                <a:srgbClr val="78C4F1"/>
              </a:gs>
              <a:gs pos="100000">
                <a:srgbClr val="78C4F1"/>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pic>
        <p:nvPicPr>
          <p:cNvPr id="1029" name="Picture 8"/>
          <p:cNvPicPr>
            <a:picLocks noChangeAspect="1" noChangeArrowheads="1"/>
          </p:cNvPicPr>
          <p:nvPr/>
        </p:nvPicPr>
        <p:blipFill>
          <a:blip r:embed="rId16">
            <a:extLst>
              <a:ext uri="{28A0092B-C50C-407E-A947-70E740481C1C}">
                <a14:useLocalDpi xmlns:a14="http://schemas.microsoft.com/office/drawing/2010/main" val="0"/>
              </a:ext>
            </a:extLst>
          </a:blip>
          <a:srcRect t="28812"/>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noChangeArrowheads="1"/>
          </p:cNvPicPr>
          <p:nvPr/>
        </p:nvPicPr>
        <p:blipFill>
          <a:blip r:embed="rId17">
            <a:extLst>
              <a:ext uri="{28A0092B-C50C-407E-A947-70E740481C1C}">
                <a14:useLocalDpi xmlns:a14="http://schemas.microsoft.com/office/drawing/2010/main" val="0"/>
              </a:ext>
            </a:extLst>
          </a:blip>
          <a:srcRect b="23318"/>
          <a:stretch>
            <a:fillRect/>
          </a:stretch>
        </p:blipFill>
        <p:spPr bwMode="auto">
          <a:xfrm>
            <a:off x="8609013"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3"/>
          <p:cNvSpPr>
            <a:spLocks noChangeArrowheads="1"/>
          </p:cNvSpPr>
          <p:nvPr/>
        </p:nvSpPr>
        <p:spPr bwMode="auto">
          <a:xfrm>
            <a:off x="10437813" y="0"/>
            <a:ext cx="6858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2" name="Title Placeholder 1"/>
          <p:cNvSpPr>
            <a:spLocks noGrp="1" noChangeArrowheads="1"/>
          </p:cNvSpPr>
          <p:nvPr>
            <p:ph type="title" idx="4294967295"/>
          </p:nvPr>
        </p:nvSpPr>
        <p:spPr bwMode="auto">
          <a:xfrm>
            <a:off x="646113" y="452438"/>
            <a:ext cx="94043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zh-CN">
                <a:sym typeface="Century Gothic" charset="0"/>
              </a:rPr>
              <a:t>单击此处编辑母版标题样式</a:t>
            </a:r>
          </a:p>
        </p:txBody>
      </p:sp>
      <p:sp>
        <p:nvSpPr>
          <p:cNvPr id="1033" name="Text Placeholder 2"/>
          <p:cNvSpPr>
            <a:spLocks noGrp="1" noChangeArrowheads="1"/>
          </p:cNvSpPr>
          <p:nvPr>
            <p:ph type="body" idx="4294967295"/>
          </p:nvPr>
        </p:nvSpPr>
        <p:spPr bwMode="auto">
          <a:xfrm>
            <a:off x="1103313" y="2052638"/>
            <a:ext cx="8945562"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zh-CN">
                <a:sym typeface="Century Gothic" charset="0"/>
              </a:rPr>
              <a:t>单击此处编辑母版文本样式</a:t>
            </a:r>
          </a:p>
          <a:p>
            <a:pPr lvl="1"/>
            <a:r>
              <a:rPr lang="zh-CN" altLang="zh-CN">
                <a:sym typeface="Century Gothic" charset="0"/>
              </a:rPr>
              <a:t>第二级</a:t>
            </a:r>
          </a:p>
          <a:p>
            <a:pPr lvl="2"/>
            <a:r>
              <a:rPr lang="zh-CN" altLang="zh-CN">
                <a:sym typeface="Century Gothic" charset="0"/>
              </a:rPr>
              <a:t>第三级</a:t>
            </a:r>
          </a:p>
          <a:p>
            <a:pPr lvl="3"/>
            <a:r>
              <a:rPr lang="zh-CN" altLang="zh-CN">
                <a:sym typeface="Century Gothic" charset="0"/>
              </a:rPr>
              <a:t>第四级</a:t>
            </a:r>
          </a:p>
          <a:p>
            <a:pPr lvl="4"/>
            <a:r>
              <a:rPr lang="zh-CN" altLang="zh-CN">
                <a:sym typeface="Century Gothic" charset="0"/>
              </a:rPr>
              <a:t>第五级</a:t>
            </a:r>
          </a:p>
        </p:txBody>
      </p:sp>
      <p:sp>
        <p:nvSpPr>
          <p:cNvPr id="1034" name="Date Placeholder 3"/>
          <p:cNvSpPr>
            <a:spLocks noGrp="1" noChangeArrowheads="1"/>
          </p:cNvSpPr>
          <p:nvPr>
            <p:ph type="dt" sz="half" idx="2"/>
          </p:nvPr>
        </p:nvSpPr>
        <p:spPr bwMode="auto">
          <a:xfrm rot="5400000">
            <a:off x="10155238" y="17907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100" b="1" i="1">
                <a:solidFill>
                  <a:srgbClr val="FFFFFF"/>
                </a:solidFill>
                <a:latin typeface="Arial" panose="020B0604020202020204" pitchFamily="34" charset="0"/>
                <a:ea typeface="宋体" panose="02010600030101010101" pitchFamily="2" charset="-122"/>
              </a:defRPr>
            </a:lvl1pPr>
          </a:lstStyle>
          <a:p>
            <a:pPr>
              <a:defRPr/>
            </a:pPr>
            <a:fld id="{AAB786FE-B057-2846-9B97-181573CD52BA}" type="datetime1">
              <a:rPr lang="zh-CN" altLang="en-US"/>
              <a:pPr>
                <a:defRPr/>
              </a:pPr>
              <a:t>2019/5/16</a:t>
            </a:fld>
            <a:endParaRPr lang="en-US" altLang="zh-CN" sz="1800" b="0" i="0">
              <a:solidFill>
                <a:schemeClr val="tx1"/>
              </a:solidFill>
            </a:endParaRPr>
          </a:p>
        </p:txBody>
      </p:sp>
      <p:sp>
        <p:nvSpPr>
          <p:cNvPr id="1035" name="Footer Placeholder 4"/>
          <p:cNvSpPr>
            <a:spLocks noGrp="1" noChangeArrowheads="1"/>
          </p:cNvSpPr>
          <p:nvPr>
            <p:ph type="ftr" sz="quarter" idx="3"/>
          </p:nvPr>
        </p:nvSpPr>
        <p:spPr bwMode="auto">
          <a:xfrm rot="5400000">
            <a:off x="8951118" y="3225007"/>
            <a:ext cx="385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100" b="1" i="1">
                <a:solidFill>
                  <a:srgbClr val="FFFFFF"/>
                </a:solidFill>
                <a:latin typeface="Arial" panose="020B0604020202020204" pitchFamily="34" charset="0"/>
                <a:ea typeface="宋体" panose="02010600030101010101" pitchFamily="2" charset="-122"/>
              </a:defRPr>
            </a:lvl1pPr>
          </a:lstStyle>
          <a:p>
            <a:pPr>
              <a:defRPr/>
            </a:pPr>
            <a:endParaRPr lang="zh-CN" altLang="zh-CN"/>
          </a:p>
        </p:txBody>
      </p:sp>
      <p:sp>
        <p:nvSpPr>
          <p:cNvPr id="1036" name="Slide Number Placeholder 5"/>
          <p:cNvSpPr>
            <a:spLocks noGrp="1" noChangeArrowheads="1"/>
          </p:cNvSpPr>
          <p:nvPr>
            <p:ph type="sldNum" sz="quarter" idx="4"/>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buFont typeface="Arial" panose="020B0604020202020204" pitchFamily="34" charset="0"/>
              <a:buNone/>
              <a:defRPr sz="2800" b="1" i="1">
                <a:solidFill>
                  <a:srgbClr val="FFFFFF"/>
                </a:solidFill>
                <a:latin typeface="Arial" panose="020B0604020202020204" pitchFamily="34" charset="0"/>
                <a:ea typeface="宋体" panose="02010600030101010101" pitchFamily="2" charset="-122"/>
              </a:defRPr>
            </a:lvl1pPr>
          </a:lstStyle>
          <a:p>
            <a:pPr>
              <a:defRPr/>
            </a:pPr>
            <a:fld id="{34FEA55F-7BD9-C74D-B08D-F39357413666}" type="slidenum">
              <a:rPr lang="zh-CN" altLang="en-US"/>
              <a:pPr>
                <a:defRPr/>
              </a:pPr>
              <a:t>‹#›</a:t>
            </a:fld>
            <a:endParaRPr lang="en-US" altLang="zh-CN" sz="1800" b="0" i="0">
              <a:solidFill>
                <a:schemeClr val="tx1"/>
              </a:solidFill>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457200" indent="-457200" algn="l" rtl="0" eaLnBrk="0" fontAlgn="base" hangingPunct="0">
        <a:spcBef>
          <a:spcPct val="0"/>
        </a:spcBef>
        <a:spcAft>
          <a:spcPct val="0"/>
        </a:spcAft>
        <a:defRPr sz="4200" kern="1200">
          <a:solidFill>
            <a:schemeClr val="tx2"/>
          </a:solidFill>
          <a:latin typeface="+mj-lt"/>
          <a:ea typeface="+mj-ea"/>
          <a:cs typeface="+mj-cs"/>
          <a:sym typeface="Century Gothic" charset="0"/>
        </a:defRPr>
      </a:lvl1pPr>
      <a:lvl2pPr marL="457200" indent="-457200" algn="l" rtl="0" eaLnBrk="0" fontAlgn="base" hangingPunct="0">
        <a:spcBef>
          <a:spcPct val="0"/>
        </a:spcBef>
        <a:spcAft>
          <a:spcPct val="0"/>
        </a:spcAft>
        <a:defRPr sz="4200">
          <a:solidFill>
            <a:schemeClr val="tx2"/>
          </a:solidFill>
          <a:latin typeface="Century Gothic" panose="020B0502020202020204" pitchFamily="34" charset="0"/>
          <a:ea typeface="宋体" panose="02010600030101010101" pitchFamily="2" charset="-122"/>
          <a:sym typeface="Century Gothic" charset="0"/>
        </a:defRPr>
      </a:lvl2pPr>
      <a:lvl3pPr marL="457200" indent="-457200" algn="l" rtl="0" eaLnBrk="0" fontAlgn="base" hangingPunct="0">
        <a:spcBef>
          <a:spcPct val="0"/>
        </a:spcBef>
        <a:spcAft>
          <a:spcPct val="0"/>
        </a:spcAft>
        <a:defRPr sz="4200">
          <a:solidFill>
            <a:schemeClr val="tx2"/>
          </a:solidFill>
          <a:latin typeface="Century Gothic" panose="020B0502020202020204" pitchFamily="34" charset="0"/>
          <a:ea typeface="宋体" panose="02010600030101010101" pitchFamily="2" charset="-122"/>
          <a:sym typeface="Century Gothic" charset="0"/>
        </a:defRPr>
      </a:lvl3pPr>
      <a:lvl4pPr marL="457200" indent="-457200" algn="l" rtl="0" eaLnBrk="0" fontAlgn="base" hangingPunct="0">
        <a:spcBef>
          <a:spcPct val="0"/>
        </a:spcBef>
        <a:spcAft>
          <a:spcPct val="0"/>
        </a:spcAft>
        <a:defRPr sz="4200">
          <a:solidFill>
            <a:schemeClr val="tx2"/>
          </a:solidFill>
          <a:latin typeface="Century Gothic" panose="020B0502020202020204" pitchFamily="34" charset="0"/>
          <a:ea typeface="宋体" panose="02010600030101010101" pitchFamily="2" charset="-122"/>
          <a:sym typeface="Century Gothic" charset="0"/>
        </a:defRPr>
      </a:lvl4pPr>
      <a:lvl5pPr marL="457200" indent="-457200" algn="l" rtl="0" eaLnBrk="0" fontAlgn="base" hangingPunct="0">
        <a:spcBef>
          <a:spcPct val="0"/>
        </a:spcBef>
        <a:spcAft>
          <a:spcPct val="0"/>
        </a:spcAft>
        <a:defRPr sz="4200">
          <a:solidFill>
            <a:schemeClr val="tx2"/>
          </a:solidFill>
          <a:latin typeface="Century Gothic" panose="020B0502020202020204" pitchFamily="34" charset="0"/>
          <a:ea typeface="宋体" panose="02010600030101010101" pitchFamily="2" charset="-122"/>
          <a:sym typeface="Century Gothic" charset="0"/>
        </a:defRPr>
      </a:lvl5pPr>
      <a:lvl6pPr marL="914400" indent="-457200" algn="l" rtl="0" fontAlgn="base">
        <a:spcBef>
          <a:spcPct val="0"/>
        </a:spcBef>
        <a:spcAft>
          <a:spcPct val="0"/>
        </a:spcAft>
        <a:defRPr sz="4200">
          <a:solidFill>
            <a:schemeClr val="tx2"/>
          </a:solidFill>
          <a:latin typeface="Century Gothic" panose="020B0502020202020204" pitchFamily="34" charset="0"/>
          <a:ea typeface="宋体" panose="02010600030101010101" pitchFamily="2" charset="-122"/>
          <a:sym typeface="Century Gothic" panose="020B0502020202020204" pitchFamily="34" charset="0"/>
        </a:defRPr>
      </a:lvl6pPr>
      <a:lvl7pPr marL="1371600" indent="-457200" algn="l" rtl="0" fontAlgn="base">
        <a:spcBef>
          <a:spcPct val="0"/>
        </a:spcBef>
        <a:spcAft>
          <a:spcPct val="0"/>
        </a:spcAft>
        <a:defRPr sz="4200">
          <a:solidFill>
            <a:schemeClr val="tx2"/>
          </a:solidFill>
          <a:latin typeface="Century Gothic" panose="020B0502020202020204" pitchFamily="34" charset="0"/>
          <a:ea typeface="宋体" panose="02010600030101010101" pitchFamily="2" charset="-122"/>
          <a:sym typeface="Century Gothic" panose="020B0502020202020204" pitchFamily="34" charset="0"/>
        </a:defRPr>
      </a:lvl7pPr>
      <a:lvl8pPr marL="1828800" indent="-457200" algn="l" rtl="0" fontAlgn="base">
        <a:spcBef>
          <a:spcPct val="0"/>
        </a:spcBef>
        <a:spcAft>
          <a:spcPct val="0"/>
        </a:spcAft>
        <a:defRPr sz="4200">
          <a:solidFill>
            <a:schemeClr val="tx2"/>
          </a:solidFill>
          <a:latin typeface="Century Gothic" panose="020B0502020202020204" pitchFamily="34" charset="0"/>
          <a:ea typeface="宋体" panose="02010600030101010101" pitchFamily="2" charset="-122"/>
          <a:sym typeface="Century Gothic" panose="020B0502020202020204" pitchFamily="34" charset="0"/>
        </a:defRPr>
      </a:lvl8pPr>
      <a:lvl9pPr marL="2286000" indent="-457200" algn="l" rtl="0" fontAlgn="base">
        <a:spcBef>
          <a:spcPct val="0"/>
        </a:spcBef>
        <a:spcAft>
          <a:spcPct val="0"/>
        </a:spcAft>
        <a:defRPr sz="4200">
          <a:solidFill>
            <a:schemeClr val="tx2"/>
          </a:solidFill>
          <a:latin typeface="Century Gothic" panose="020B0502020202020204" pitchFamily="34" charset="0"/>
          <a:ea typeface="宋体" panose="02010600030101010101" pitchFamily="2" charset="-122"/>
          <a:sym typeface="Century Gothic" panose="020B0502020202020204" pitchFamily="34" charset="0"/>
        </a:defRPr>
      </a:lvl9pPr>
    </p:titleStyle>
    <p:bodyStyle>
      <a:lvl1pPr marL="342900" indent="-342900" algn="l" defTabSz="457200" rtl="0" eaLnBrk="0" fontAlgn="base" hangingPunct="0">
        <a:spcBef>
          <a:spcPts val="1000"/>
        </a:spcBef>
        <a:spcAft>
          <a:spcPct val="0"/>
        </a:spcAft>
        <a:buClr>
          <a:schemeClr val="accent1"/>
        </a:buClr>
        <a:buSzPct val="80000"/>
        <a:buFont typeface="Wingdings 3" charset="2"/>
        <a:buChar char=""/>
        <a:defRPr sz="2000" kern="1200">
          <a:solidFill>
            <a:schemeClr val="tx1"/>
          </a:solidFill>
          <a:latin typeface="+mn-lt"/>
          <a:ea typeface="+mn-ea"/>
          <a:cs typeface="+mn-cs"/>
          <a:sym typeface="Century Gothic" charset="0"/>
        </a:defRPr>
      </a:lvl1pPr>
      <a:lvl2pPr marL="742950" indent="-285750" algn="l" defTabSz="457200" rtl="0" eaLnBrk="0" fontAlgn="base" hangingPunct="0">
        <a:spcBef>
          <a:spcPts val="1000"/>
        </a:spcBef>
        <a:spcAft>
          <a:spcPct val="0"/>
        </a:spcAft>
        <a:buClr>
          <a:schemeClr val="accent1"/>
        </a:buClr>
        <a:buSzPct val="80000"/>
        <a:buFont typeface="Wingdings 3" charset="2"/>
        <a:buChar char=""/>
        <a:defRPr sz="2000" kern="1200">
          <a:solidFill>
            <a:schemeClr val="tx1"/>
          </a:solidFill>
          <a:latin typeface="+mn-lt"/>
          <a:ea typeface="+mn-ea"/>
          <a:cs typeface="+mn-cs"/>
          <a:sym typeface="Century Gothic" charset="0"/>
        </a:defRPr>
      </a:lvl2pPr>
      <a:lvl3pPr marL="1143000" indent="-228600" algn="l" defTabSz="457200" rtl="0" eaLnBrk="0" fontAlgn="base" hangingPunct="0">
        <a:spcBef>
          <a:spcPts val="1000"/>
        </a:spcBef>
        <a:spcAft>
          <a:spcPct val="0"/>
        </a:spcAft>
        <a:buClr>
          <a:schemeClr val="accent1"/>
        </a:buClr>
        <a:buSzPct val="80000"/>
        <a:buFont typeface="Wingdings 3" charset="2"/>
        <a:buChar char=""/>
        <a:defRPr sz="1600" kern="1200">
          <a:solidFill>
            <a:schemeClr val="tx1"/>
          </a:solidFill>
          <a:latin typeface="+mn-lt"/>
          <a:ea typeface="+mn-ea"/>
          <a:cs typeface="+mn-cs"/>
          <a:sym typeface="Century Gothic" charset="0"/>
        </a:defRPr>
      </a:lvl3pPr>
      <a:lvl4pPr marL="1600200" indent="-228600" algn="l" defTabSz="457200" rtl="0" eaLnBrk="0" fontAlgn="base" hangingPunct="0">
        <a:spcBef>
          <a:spcPts val="1000"/>
        </a:spcBef>
        <a:spcAft>
          <a:spcPct val="0"/>
        </a:spcAft>
        <a:buClr>
          <a:schemeClr val="accent1"/>
        </a:buClr>
        <a:buSzPct val="80000"/>
        <a:buFont typeface="Wingdings 3" charset="2"/>
        <a:buChar char=""/>
        <a:defRPr sz="1400" kern="1200">
          <a:solidFill>
            <a:schemeClr val="tx1"/>
          </a:solidFill>
          <a:latin typeface="+mn-lt"/>
          <a:ea typeface="+mn-ea"/>
          <a:cs typeface="+mn-cs"/>
          <a:sym typeface="Century Gothic" charset="0"/>
        </a:defRPr>
      </a:lvl4pPr>
      <a:lvl5pPr marL="2057400" indent="-228600" algn="l" defTabSz="457200" rtl="0" eaLnBrk="0" fontAlgn="base" hangingPunct="0">
        <a:spcBef>
          <a:spcPts val="1000"/>
        </a:spcBef>
        <a:spcAft>
          <a:spcPct val="0"/>
        </a:spcAft>
        <a:buClr>
          <a:schemeClr val="accent1"/>
        </a:buClr>
        <a:buSzPct val="80000"/>
        <a:buFont typeface="Wingdings 3" charset="2"/>
        <a:buChar char=""/>
        <a:defRPr sz="1400" kern="1200">
          <a:solidFill>
            <a:schemeClr val="tx1"/>
          </a:solidFill>
          <a:latin typeface="+mn-lt"/>
          <a:ea typeface="+mn-ea"/>
          <a:cs typeface="+mn-cs"/>
          <a:sym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5AE1E9DB-7A26-564C-9071-E7030DF09509}"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14338"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灯片编号占位符 4"/>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8BB74566-693E-B04D-A56F-0D02D540CFA2}" type="slidenum">
              <a:rPr lang="en-US" altLang="zh-CN" sz="1800">
                <a:latin typeface="Arial" charset="0"/>
              </a:rPr>
              <a:pPr eaLnBrk="1" hangingPunct="1">
                <a:spcBef>
                  <a:spcPct val="0"/>
                </a:spcBef>
                <a:buClrTx/>
                <a:buSzTx/>
                <a:buFont typeface="Arial" charset="0"/>
                <a:buNone/>
              </a:pPr>
              <a:t>1</a:t>
            </a:fld>
            <a:endParaRPr lang="en-US" altLang="zh-CN" sz="1800">
              <a:latin typeface="Arial" charset="0"/>
            </a:endParaRPr>
          </a:p>
        </p:txBody>
      </p:sp>
      <p:pic>
        <p:nvPicPr>
          <p:cNvPr id="14340"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3" y="295275"/>
            <a:ext cx="5424487"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矩形 1"/>
          <p:cNvSpPr>
            <a:spLocks noChangeArrowheads="1"/>
          </p:cNvSpPr>
          <p:nvPr/>
        </p:nvSpPr>
        <p:spPr bwMode="auto">
          <a:xfrm>
            <a:off x="3265488" y="5661025"/>
            <a:ext cx="5237162" cy="663575"/>
          </a:xfrm>
          <a:prstGeom prst="rect">
            <a:avLst/>
          </a:prstGeom>
          <a:solidFill>
            <a:srgbClr val="FFFFFF"/>
          </a:solidFill>
          <a:ln w="19050" cap="rnd">
            <a:solidFill>
              <a:srgbClr val="FFFFFE"/>
            </a:solidFill>
            <a:miter lim="800000"/>
            <a:headEnd/>
            <a:tailEnd/>
          </a:ln>
        </p:spPr>
        <p:txBody>
          <a:bodyPr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spcBef>
                <a:spcPct val="0"/>
              </a:spcBef>
              <a:buClrTx/>
              <a:buSzTx/>
              <a:buFont typeface="Arial" charset="0"/>
              <a:buNone/>
            </a:pPr>
            <a:r>
              <a:rPr lang="zh-CN" altLang="en-US" sz="2600">
                <a:solidFill>
                  <a:srgbClr val="FF0000"/>
                </a:solidFill>
                <a:latin typeface="微软雅黑" charset="0"/>
                <a:ea typeface="微软雅黑" charset="0"/>
                <a:sym typeface="微软雅黑" charset="0"/>
              </a:rPr>
              <a:t>关注</a:t>
            </a:r>
            <a:r>
              <a:rPr lang="en-US" altLang="zh-CN" sz="2600">
                <a:solidFill>
                  <a:srgbClr val="FF0000"/>
                </a:solidFill>
                <a:latin typeface="微软雅黑" charset="0"/>
                <a:ea typeface="微软雅黑" charset="0"/>
                <a:sym typeface="微软雅黑" charset="0"/>
              </a:rPr>
              <a:t>NE</a:t>
            </a:r>
            <a:r>
              <a:rPr lang="zh-CN" altLang="en-US" sz="2600">
                <a:solidFill>
                  <a:srgbClr val="FF0000"/>
                </a:solidFill>
                <a:latin typeface="微软雅黑" charset="0"/>
                <a:ea typeface="微软雅黑" charset="0"/>
                <a:sym typeface="微软雅黑" charset="0"/>
              </a:rPr>
              <a:t>官方微信，获取更多服务</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A1DBE90A-19FF-824E-8066-9D4C531424B3}"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sp>
        <p:nvSpPr>
          <p:cNvPr id="25602" name="灯片编号占位符 5"/>
          <p:cNvSpPr>
            <a:spLocks noGrp="1" noChangeArrowheads="1"/>
          </p:cNvSpPr>
          <p:nvPr>
            <p:ph type="sldNum" sz="quarter" idx="12"/>
          </p:nvPr>
        </p:nvSpPr>
        <p:spPr>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2649E159-6483-8747-8E87-A7CC7F2C23DE}" type="slidenum">
              <a:rPr lang="zh-CN" altLang="en-US" sz="2800">
                <a:solidFill>
                  <a:srgbClr val="FFFFFF"/>
                </a:solidFill>
                <a:latin typeface="Arial" charset="0"/>
              </a:rPr>
              <a:pPr>
                <a:spcBef>
                  <a:spcPct val="0"/>
                </a:spcBef>
                <a:buClrTx/>
                <a:buSzTx/>
                <a:buFont typeface="Arial" charset="0"/>
                <a:buNone/>
              </a:pPr>
              <a:t>10</a:t>
            </a:fld>
            <a:endParaRPr lang="zh-CN" altLang="en-US" sz="2800">
              <a:solidFill>
                <a:srgbClr val="FFFFFF"/>
              </a:solidFill>
              <a:latin typeface="Arial" charset="0"/>
            </a:endParaRPr>
          </a:p>
        </p:txBody>
      </p:sp>
      <p:pic>
        <p:nvPicPr>
          <p:cNvPr id="25603"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灯片编号占位符 4"/>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BF085FF1-00EA-BE4C-BED8-6FEA73BAD688}" type="slidenum">
              <a:rPr lang="zh-CN" altLang="en-US" sz="1800">
                <a:latin typeface="Arial" charset="0"/>
              </a:rPr>
              <a:pPr eaLnBrk="1" hangingPunct="1">
                <a:spcBef>
                  <a:spcPct val="0"/>
                </a:spcBef>
                <a:buClrTx/>
                <a:buSzTx/>
                <a:buFont typeface="Arial" charset="0"/>
                <a:buNone/>
              </a:pPr>
              <a:t>10</a:t>
            </a:fld>
            <a:endParaRPr lang="zh-CN" altLang="en-US" sz="1800">
              <a:latin typeface="Arial" charset="0"/>
            </a:endParaRPr>
          </a:p>
        </p:txBody>
      </p:sp>
      <p:grpSp>
        <p:nvGrpSpPr>
          <p:cNvPr id="25605" name="组合 5"/>
          <p:cNvGrpSpPr>
            <a:grpSpLocks/>
          </p:cNvGrpSpPr>
          <p:nvPr/>
        </p:nvGrpSpPr>
        <p:grpSpPr bwMode="auto">
          <a:xfrm>
            <a:off x="169863" y="180975"/>
            <a:ext cx="1503362" cy="1517650"/>
            <a:chOff x="0" y="0"/>
            <a:chExt cx="1533847" cy="1533847"/>
          </a:xfrm>
        </p:grpSpPr>
        <p:sp>
          <p:nvSpPr>
            <p:cNvPr id="25623" name="椭圆 6"/>
            <p:cNvSpPr>
              <a:spLocks noChangeArrowheads="1"/>
            </p:cNvSpPr>
            <p:nvPr/>
          </p:nvSpPr>
          <p:spPr bwMode="auto">
            <a:xfrm>
              <a:off x="0" y="0"/>
              <a:ext cx="1533847" cy="1533847"/>
            </a:xfrm>
            <a:prstGeom prst="ellipse">
              <a:avLst/>
            </a:prstGeom>
            <a:solidFill>
              <a:schemeClr val="accent1"/>
            </a:solidFill>
            <a:ln w="28575" cap="rnd">
              <a:solidFill>
                <a:schemeClr val="tx1"/>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5624" name="椭圆 4"/>
            <p:cNvSpPr>
              <a:spLocks noChangeArrowheads="1"/>
            </p:cNvSpPr>
            <p:nvPr/>
          </p:nvSpPr>
          <p:spPr bwMode="auto">
            <a:xfrm>
              <a:off x="224626" y="254287"/>
              <a:ext cx="1093302" cy="105493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8260" tIns="48260" rIns="48260" bIns="4826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3800">
                  <a:solidFill>
                    <a:srgbClr val="FFFFFF"/>
                  </a:solidFill>
                  <a:latin typeface="微软雅黑" charset="0"/>
                  <a:ea typeface="微软雅黑" charset="0"/>
                  <a:sym typeface="微软雅黑" charset="0"/>
                </a:rPr>
                <a:t>收集</a:t>
              </a:r>
            </a:p>
          </p:txBody>
        </p:sp>
      </p:grpSp>
      <p:grpSp>
        <p:nvGrpSpPr>
          <p:cNvPr id="25606" name="Group 18"/>
          <p:cNvGrpSpPr>
            <a:grpSpLocks/>
          </p:cNvGrpSpPr>
          <p:nvPr/>
        </p:nvGrpSpPr>
        <p:grpSpPr bwMode="auto">
          <a:xfrm>
            <a:off x="4284663" y="1843088"/>
            <a:ext cx="3492500" cy="3492500"/>
            <a:chOff x="0" y="0"/>
            <a:chExt cx="2200" cy="2200"/>
          </a:xfrm>
        </p:grpSpPr>
        <p:sp>
          <p:nvSpPr>
            <p:cNvPr id="25612" name="AutoShape 19"/>
            <p:cNvSpPr>
              <a:spLocks noChangeArrowheads="1"/>
            </p:cNvSpPr>
            <p:nvPr/>
          </p:nvSpPr>
          <p:spPr bwMode="auto">
            <a:xfrm>
              <a:off x="398" y="398"/>
              <a:ext cx="1404" cy="1404"/>
            </a:xfrm>
            <a:prstGeom prst="octagon">
              <a:avLst>
                <a:gd name="adj" fmla="val 29282"/>
              </a:avLst>
            </a:prstGeom>
            <a:solidFill>
              <a:schemeClr val="accent2"/>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1800">
                <a:solidFill>
                  <a:srgbClr val="FFFFFF"/>
                </a:solidFill>
                <a:latin typeface="Arial" charset="0"/>
              </a:endParaRPr>
            </a:p>
          </p:txBody>
        </p:sp>
        <p:grpSp>
          <p:nvGrpSpPr>
            <p:cNvPr id="25613" name="Group 20"/>
            <p:cNvGrpSpPr>
              <a:grpSpLocks/>
            </p:cNvGrpSpPr>
            <p:nvPr/>
          </p:nvGrpSpPr>
          <p:grpSpPr bwMode="auto">
            <a:xfrm>
              <a:off x="0" y="837"/>
              <a:ext cx="2200" cy="526"/>
              <a:chOff x="0" y="0"/>
              <a:chExt cx="2200" cy="526"/>
            </a:xfrm>
          </p:grpSpPr>
          <p:sp>
            <p:nvSpPr>
              <p:cNvPr id="25619" name="AutoShape 21"/>
              <p:cNvSpPr>
                <a:spLocks noChangeArrowheads="1"/>
              </p:cNvSpPr>
              <p:nvPr/>
            </p:nvSpPr>
            <p:spPr bwMode="auto">
              <a:xfrm rot="-5400000">
                <a:off x="1667" y="1"/>
                <a:ext cx="526" cy="524"/>
              </a:xfrm>
              <a:prstGeom prst="upArrow">
                <a:avLst>
                  <a:gd name="adj1" fmla="val 47861"/>
                  <a:gd name="adj2" fmla="val 41611"/>
                </a:avLst>
              </a:prstGeom>
              <a:solidFill>
                <a:schemeClr val="accent1"/>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3300">
                  <a:solidFill>
                    <a:srgbClr val="FF3300"/>
                  </a:solidFill>
                  <a:latin typeface="Arial" charset="0"/>
                  <a:sym typeface="Arial" charset="0"/>
                </a:endParaRPr>
              </a:p>
            </p:txBody>
          </p:sp>
          <p:sp>
            <p:nvSpPr>
              <p:cNvPr id="25620" name="AutoShape 22"/>
              <p:cNvSpPr>
                <a:spLocks noChangeArrowheads="1"/>
              </p:cNvSpPr>
              <p:nvPr/>
            </p:nvSpPr>
            <p:spPr bwMode="auto">
              <a:xfrm rot="-5400000">
                <a:off x="1675" y="1"/>
                <a:ext cx="526" cy="524"/>
              </a:xfrm>
              <a:prstGeom prst="upArrow">
                <a:avLst>
                  <a:gd name="adj1" fmla="val 47861"/>
                  <a:gd name="adj2" fmla="val 41611"/>
                </a:avLst>
              </a:prstGeom>
              <a:solidFill>
                <a:schemeClr val="accent1"/>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1800">
                  <a:solidFill>
                    <a:srgbClr val="FFFFFF"/>
                  </a:solidFill>
                  <a:latin typeface="Arial" charset="0"/>
                </a:endParaRPr>
              </a:p>
            </p:txBody>
          </p:sp>
          <p:sp>
            <p:nvSpPr>
              <p:cNvPr id="25621" name="AutoShape 23"/>
              <p:cNvSpPr>
                <a:spLocks noChangeArrowheads="1"/>
              </p:cNvSpPr>
              <p:nvPr/>
            </p:nvSpPr>
            <p:spPr bwMode="auto">
              <a:xfrm rot="5400000">
                <a:off x="7" y="1"/>
                <a:ext cx="526" cy="524"/>
              </a:xfrm>
              <a:prstGeom prst="upArrow">
                <a:avLst>
                  <a:gd name="adj1" fmla="val 47861"/>
                  <a:gd name="adj2" fmla="val 41611"/>
                </a:avLst>
              </a:prstGeom>
              <a:solidFill>
                <a:schemeClr val="accent1"/>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3300">
                  <a:solidFill>
                    <a:srgbClr val="FF3300"/>
                  </a:solidFill>
                  <a:latin typeface="Arial" charset="0"/>
                  <a:sym typeface="Arial" charset="0"/>
                </a:endParaRPr>
              </a:p>
            </p:txBody>
          </p:sp>
          <p:sp>
            <p:nvSpPr>
              <p:cNvPr id="25622" name="AutoShape 24"/>
              <p:cNvSpPr>
                <a:spLocks noChangeArrowheads="1"/>
              </p:cNvSpPr>
              <p:nvPr/>
            </p:nvSpPr>
            <p:spPr bwMode="auto">
              <a:xfrm rot="5400000">
                <a:off x="-1" y="1"/>
                <a:ext cx="526" cy="524"/>
              </a:xfrm>
              <a:prstGeom prst="upArrow">
                <a:avLst>
                  <a:gd name="adj1" fmla="val 47861"/>
                  <a:gd name="adj2" fmla="val 41611"/>
                </a:avLst>
              </a:prstGeom>
              <a:solidFill>
                <a:schemeClr val="accent1"/>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1800">
                  <a:solidFill>
                    <a:srgbClr val="FFFFFF"/>
                  </a:solidFill>
                  <a:latin typeface="Arial" charset="0"/>
                </a:endParaRPr>
              </a:p>
            </p:txBody>
          </p:sp>
        </p:grpSp>
        <p:grpSp>
          <p:nvGrpSpPr>
            <p:cNvPr id="25614" name="Group 25"/>
            <p:cNvGrpSpPr>
              <a:grpSpLocks/>
            </p:cNvGrpSpPr>
            <p:nvPr/>
          </p:nvGrpSpPr>
          <p:grpSpPr bwMode="auto">
            <a:xfrm rot="5400000">
              <a:off x="0" y="837"/>
              <a:ext cx="2200" cy="526"/>
              <a:chOff x="0" y="0"/>
              <a:chExt cx="2200" cy="526"/>
            </a:xfrm>
          </p:grpSpPr>
          <p:sp>
            <p:nvSpPr>
              <p:cNvPr id="25615" name="AutoShape 26"/>
              <p:cNvSpPr>
                <a:spLocks noChangeArrowheads="1"/>
              </p:cNvSpPr>
              <p:nvPr/>
            </p:nvSpPr>
            <p:spPr bwMode="auto">
              <a:xfrm rot="-5400000">
                <a:off x="1667" y="1"/>
                <a:ext cx="526" cy="524"/>
              </a:xfrm>
              <a:prstGeom prst="upArrow">
                <a:avLst>
                  <a:gd name="adj1" fmla="val 47861"/>
                  <a:gd name="adj2" fmla="val 41611"/>
                </a:avLst>
              </a:prstGeom>
              <a:solidFill>
                <a:schemeClr val="accent1"/>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3300">
                  <a:solidFill>
                    <a:srgbClr val="FF3300"/>
                  </a:solidFill>
                  <a:latin typeface="Arial" charset="0"/>
                  <a:sym typeface="Arial" charset="0"/>
                </a:endParaRPr>
              </a:p>
            </p:txBody>
          </p:sp>
          <p:sp>
            <p:nvSpPr>
              <p:cNvPr id="25616" name="AutoShape 27"/>
              <p:cNvSpPr>
                <a:spLocks noChangeArrowheads="1"/>
              </p:cNvSpPr>
              <p:nvPr/>
            </p:nvSpPr>
            <p:spPr bwMode="auto">
              <a:xfrm rot="-5400000">
                <a:off x="1675" y="1"/>
                <a:ext cx="526" cy="524"/>
              </a:xfrm>
              <a:prstGeom prst="upArrow">
                <a:avLst>
                  <a:gd name="adj1" fmla="val 47861"/>
                  <a:gd name="adj2" fmla="val 41611"/>
                </a:avLst>
              </a:prstGeom>
              <a:solidFill>
                <a:schemeClr val="accent1"/>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1800">
                  <a:solidFill>
                    <a:srgbClr val="FFFFFF"/>
                  </a:solidFill>
                  <a:latin typeface="Arial" charset="0"/>
                </a:endParaRPr>
              </a:p>
            </p:txBody>
          </p:sp>
          <p:sp>
            <p:nvSpPr>
              <p:cNvPr id="25617" name="AutoShape 28"/>
              <p:cNvSpPr>
                <a:spLocks noChangeArrowheads="1"/>
              </p:cNvSpPr>
              <p:nvPr/>
            </p:nvSpPr>
            <p:spPr bwMode="auto">
              <a:xfrm rot="5400000">
                <a:off x="7" y="1"/>
                <a:ext cx="526" cy="524"/>
              </a:xfrm>
              <a:prstGeom prst="upArrow">
                <a:avLst>
                  <a:gd name="adj1" fmla="val 47861"/>
                  <a:gd name="adj2" fmla="val 41611"/>
                </a:avLst>
              </a:prstGeom>
              <a:solidFill>
                <a:schemeClr val="accent1"/>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3300">
                  <a:solidFill>
                    <a:srgbClr val="FF3300"/>
                  </a:solidFill>
                  <a:latin typeface="Arial" charset="0"/>
                  <a:sym typeface="Arial" charset="0"/>
                </a:endParaRPr>
              </a:p>
            </p:txBody>
          </p:sp>
          <p:sp>
            <p:nvSpPr>
              <p:cNvPr id="25618" name="AutoShape 29"/>
              <p:cNvSpPr>
                <a:spLocks noChangeArrowheads="1"/>
              </p:cNvSpPr>
              <p:nvPr/>
            </p:nvSpPr>
            <p:spPr bwMode="auto">
              <a:xfrm rot="5400000">
                <a:off x="-1" y="1"/>
                <a:ext cx="526" cy="524"/>
              </a:xfrm>
              <a:prstGeom prst="upArrow">
                <a:avLst>
                  <a:gd name="adj1" fmla="val 47861"/>
                  <a:gd name="adj2" fmla="val 41611"/>
                </a:avLst>
              </a:prstGeom>
              <a:solidFill>
                <a:schemeClr val="accent1"/>
              </a:solidFill>
              <a:ln w="28575" cap="rnd">
                <a:solidFill>
                  <a:srgbClr val="FFFFFF"/>
                </a:solidFill>
                <a:miter lim="800000"/>
                <a:headEnd/>
                <a:tailEnd/>
              </a:ln>
            </p:spPr>
            <p:txBody>
              <a:bodyPr lIns="0" tIns="0" rIns="0" bIns="0" anchor="ct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zh-CN" sz="1800">
                  <a:solidFill>
                    <a:srgbClr val="FFFFFF"/>
                  </a:solidFill>
                  <a:latin typeface="Arial" charset="0"/>
                </a:endParaRPr>
              </a:p>
            </p:txBody>
          </p:sp>
        </p:grpSp>
      </p:grpSp>
      <p:sp>
        <p:nvSpPr>
          <p:cNvPr id="25607" name="TextBox 15"/>
          <p:cNvSpPr>
            <a:spLocks noChangeArrowheads="1"/>
          </p:cNvSpPr>
          <p:nvPr/>
        </p:nvSpPr>
        <p:spPr bwMode="auto">
          <a:xfrm>
            <a:off x="1289050" y="3325813"/>
            <a:ext cx="2817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r" eaLnBrk="1" hangingPunct="1">
              <a:spcBef>
                <a:spcPct val="0"/>
              </a:spcBef>
              <a:buClrTx/>
              <a:buSzTx/>
              <a:buFont typeface="Arial" charset="0"/>
              <a:buNone/>
            </a:pPr>
            <a:r>
              <a:rPr lang="zh-CN" altLang="en-US" sz="2800" dirty="0" smtClean="0">
                <a:latin typeface="微软雅黑" charset="0"/>
                <a:ea typeface="微软雅黑" charset="0"/>
                <a:sym typeface="微软雅黑" charset="0"/>
              </a:rPr>
              <a:t>格式化导入</a:t>
            </a:r>
            <a:endParaRPr lang="en-US" altLang="zh-CN" sz="2800" dirty="0">
              <a:latin typeface="微软雅黑" charset="0"/>
              <a:ea typeface="微软雅黑" charset="0"/>
              <a:sym typeface="微软雅黑" charset="0"/>
            </a:endParaRPr>
          </a:p>
        </p:txBody>
      </p:sp>
      <p:sp>
        <p:nvSpPr>
          <p:cNvPr id="25608" name="TextBox 17"/>
          <p:cNvSpPr>
            <a:spLocks noChangeArrowheads="1"/>
          </p:cNvSpPr>
          <p:nvPr/>
        </p:nvSpPr>
        <p:spPr bwMode="auto">
          <a:xfrm>
            <a:off x="4198938" y="5449888"/>
            <a:ext cx="373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spcBef>
                <a:spcPct val="0"/>
              </a:spcBef>
              <a:buClrTx/>
              <a:buSzTx/>
              <a:buFont typeface="Arial" charset="0"/>
              <a:buNone/>
            </a:pPr>
            <a:r>
              <a:rPr lang="zh-CN" altLang="en-US" sz="2800">
                <a:latin typeface="微软雅黑" charset="0"/>
                <a:ea typeface="微软雅黑" charset="0"/>
                <a:sym typeface="微软雅黑" charset="0"/>
              </a:rPr>
              <a:t>纸本手工录入</a:t>
            </a:r>
          </a:p>
        </p:txBody>
      </p:sp>
      <p:sp>
        <p:nvSpPr>
          <p:cNvPr id="25609" name="TextBox 18"/>
          <p:cNvSpPr>
            <a:spLocks noChangeArrowheads="1"/>
          </p:cNvSpPr>
          <p:nvPr/>
        </p:nvSpPr>
        <p:spPr bwMode="auto">
          <a:xfrm>
            <a:off x="4849813" y="1185863"/>
            <a:ext cx="242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spcBef>
                <a:spcPct val="0"/>
              </a:spcBef>
              <a:buClrTx/>
              <a:buSzTx/>
              <a:buFont typeface="Arial" charset="0"/>
              <a:buNone/>
            </a:pPr>
            <a:r>
              <a:rPr lang="zh-CN" altLang="en-US" sz="2800">
                <a:latin typeface="微软雅黑" charset="0"/>
                <a:ea typeface="微软雅黑" charset="0"/>
                <a:sym typeface="微软雅黑" charset="0"/>
              </a:rPr>
              <a:t>智能全文导入</a:t>
            </a:r>
            <a:endParaRPr lang="zh-CN" altLang="en-US" sz="1800">
              <a:latin typeface="Arial" charset="0"/>
            </a:endParaRPr>
          </a:p>
        </p:txBody>
      </p:sp>
      <p:sp>
        <p:nvSpPr>
          <p:cNvPr id="25610" name="TextBox 19"/>
          <p:cNvSpPr>
            <a:spLocks noChangeArrowheads="1"/>
          </p:cNvSpPr>
          <p:nvPr/>
        </p:nvSpPr>
        <p:spPr bwMode="auto">
          <a:xfrm>
            <a:off x="5124450" y="3171825"/>
            <a:ext cx="1785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spcBef>
                <a:spcPct val="0"/>
              </a:spcBef>
              <a:buClrTx/>
              <a:buSzTx/>
              <a:buFont typeface="Arial" charset="0"/>
              <a:buNone/>
            </a:pPr>
            <a:r>
              <a:rPr lang="en-US" altLang="zh-CN" sz="4800">
                <a:latin typeface="微软雅黑" charset="0"/>
                <a:ea typeface="微软雅黑" charset="0"/>
                <a:sym typeface="微软雅黑" charset="0"/>
              </a:rPr>
              <a:t>NE</a:t>
            </a:r>
            <a:endParaRPr lang="zh-CN" altLang="en-US" sz="4800">
              <a:latin typeface="微软雅黑" charset="0"/>
              <a:ea typeface="微软雅黑" charset="0"/>
              <a:sym typeface="微软雅黑" charset="0"/>
            </a:endParaRPr>
          </a:p>
        </p:txBody>
      </p:sp>
      <p:sp>
        <p:nvSpPr>
          <p:cNvPr id="25611" name="文本框 1"/>
          <p:cNvSpPr txBox="1">
            <a:spLocks noChangeArrowheads="1"/>
          </p:cNvSpPr>
          <p:nvPr/>
        </p:nvSpPr>
        <p:spPr bwMode="auto">
          <a:xfrm>
            <a:off x="7929563" y="3325813"/>
            <a:ext cx="2071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r>
              <a:rPr lang="zh-CN" altLang="en-US" sz="2800">
                <a:latin typeface="微软雅黑" charset="0"/>
                <a:ea typeface="微软雅黑" charset="0"/>
              </a:rPr>
              <a:t>在线检索</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A5A3879D-395C-574B-AA7F-78829274165B}"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26626"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灯片编号占位符 4"/>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20F95846-BAD2-A348-ACE0-8EF0C723F452}" type="slidenum">
              <a:rPr lang="zh-CN" altLang="en-US" sz="1800">
                <a:latin typeface="Arial" charset="0"/>
              </a:rPr>
              <a:pPr eaLnBrk="1" hangingPunct="1">
                <a:spcBef>
                  <a:spcPct val="0"/>
                </a:spcBef>
                <a:buClrTx/>
                <a:buSzTx/>
                <a:buFont typeface="Arial" charset="0"/>
                <a:buNone/>
              </a:pPr>
              <a:t>11</a:t>
            </a:fld>
            <a:endParaRPr lang="zh-CN" altLang="en-US" sz="1800">
              <a:latin typeface="Arial" charset="0"/>
            </a:endParaRPr>
          </a:p>
        </p:txBody>
      </p:sp>
      <p:grpSp>
        <p:nvGrpSpPr>
          <p:cNvPr id="26628" name="组合 5"/>
          <p:cNvGrpSpPr>
            <a:grpSpLocks/>
          </p:cNvGrpSpPr>
          <p:nvPr/>
        </p:nvGrpSpPr>
        <p:grpSpPr bwMode="auto">
          <a:xfrm>
            <a:off x="142875" y="153988"/>
            <a:ext cx="1533525" cy="1535112"/>
            <a:chOff x="0" y="0"/>
            <a:chExt cx="1533847" cy="1533847"/>
          </a:xfrm>
        </p:grpSpPr>
        <p:sp>
          <p:nvSpPr>
            <p:cNvPr id="26683" name="椭圆 6"/>
            <p:cNvSpPr>
              <a:spLocks noChangeArrowheads="1"/>
            </p:cNvSpPr>
            <p:nvPr/>
          </p:nvSpPr>
          <p:spPr bwMode="auto">
            <a:xfrm>
              <a:off x="0" y="0"/>
              <a:ext cx="1533847" cy="1533847"/>
            </a:xfrm>
            <a:prstGeom prst="ellipse">
              <a:avLst/>
            </a:prstGeom>
            <a:solidFill>
              <a:schemeClr val="accent2"/>
            </a:solidFill>
            <a:ln w="28575"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84" name="椭圆 4"/>
            <p:cNvSpPr>
              <a:spLocks noChangeArrowheads="1"/>
            </p:cNvSpPr>
            <p:nvPr/>
          </p:nvSpPr>
          <p:spPr bwMode="auto">
            <a:xfrm>
              <a:off x="224627" y="224627"/>
              <a:ext cx="1084593" cy="10845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8260" tIns="48260" rIns="48260" bIns="4826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3800">
                  <a:solidFill>
                    <a:srgbClr val="FFFFFF"/>
                  </a:solidFill>
                  <a:latin typeface="微软雅黑" charset="0"/>
                  <a:ea typeface="微软雅黑" charset="0"/>
                  <a:sym typeface="微软雅黑" charset="0"/>
                </a:rPr>
                <a:t>管理</a:t>
              </a:r>
            </a:p>
          </p:txBody>
        </p:sp>
      </p:grpSp>
      <p:grpSp>
        <p:nvGrpSpPr>
          <p:cNvPr id="26629" name="Group 7"/>
          <p:cNvGrpSpPr>
            <a:grpSpLocks/>
          </p:cNvGrpSpPr>
          <p:nvPr/>
        </p:nvGrpSpPr>
        <p:grpSpPr bwMode="auto">
          <a:xfrm>
            <a:off x="1333500" y="785813"/>
            <a:ext cx="8128000" cy="5418137"/>
            <a:chOff x="0" y="0"/>
            <a:chExt cx="8128000" cy="5418667"/>
          </a:xfrm>
        </p:grpSpPr>
        <p:sp>
          <p:nvSpPr>
            <p:cNvPr id="26663" name="AutoShape 8"/>
            <p:cNvSpPr>
              <a:spLocks noChangeArrowheads="1"/>
            </p:cNvSpPr>
            <p:nvPr/>
          </p:nvSpPr>
          <p:spPr bwMode="auto">
            <a:xfrm rot="5400000">
              <a:off x="3640750" y="103021"/>
              <a:ext cx="1525763" cy="1327414"/>
            </a:xfrm>
            <a:prstGeom prst="hexagon">
              <a:avLst>
                <a:gd name="adj" fmla="val 25000"/>
                <a:gd name="vf" fmla="val 115470"/>
              </a:avLst>
            </a:prstGeom>
            <a:solidFill>
              <a:srgbClr val="EF7A2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64" name="Rectangle 9"/>
            <p:cNvSpPr>
              <a:spLocks noChangeArrowheads="1"/>
            </p:cNvSpPr>
            <p:nvPr/>
          </p:nvSpPr>
          <p:spPr bwMode="auto">
            <a:xfrm>
              <a:off x="3946782" y="241614"/>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查重</a:t>
              </a:r>
            </a:p>
          </p:txBody>
        </p:sp>
        <p:sp>
          <p:nvSpPr>
            <p:cNvPr id="26665" name="Rectangle 10"/>
            <p:cNvSpPr>
              <a:spLocks noChangeArrowheads="1"/>
            </p:cNvSpPr>
            <p:nvPr/>
          </p:nvSpPr>
          <p:spPr bwMode="auto">
            <a:xfrm>
              <a:off x="5107622" y="309001"/>
              <a:ext cx="1702752"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66" name="AutoShape 11"/>
            <p:cNvSpPr>
              <a:spLocks noChangeArrowheads="1"/>
            </p:cNvSpPr>
            <p:nvPr/>
          </p:nvSpPr>
          <p:spPr bwMode="auto">
            <a:xfrm rot="5400000">
              <a:off x="2207142" y="103021"/>
              <a:ext cx="1525763" cy="1327414"/>
            </a:xfrm>
            <a:prstGeom prst="hexagon">
              <a:avLst>
                <a:gd name="adj" fmla="val 25000"/>
                <a:gd name="vf" fmla="val 115470"/>
              </a:avLst>
            </a:prstGeom>
            <a:solidFill>
              <a:srgbClr val="EFD427"/>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67" name="Rectangle 12"/>
            <p:cNvSpPr>
              <a:spLocks noChangeArrowheads="1"/>
            </p:cNvSpPr>
            <p:nvPr/>
          </p:nvSpPr>
          <p:spPr bwMode="auto">
            <a:xfrm>
              <a:off x="2513174" y="241614"/>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附加</a:t>
              </a:r>
            </a:p>
          </p:txBody>
        </p:sp>
        <p:sp>
          <p:nvSpPr>
            <p:cNvPr id="26668" name="AutoShape 13"/>
            <p:cNvSpPr>
              <a:spLocks noChangeArrowheads="1"/>
            </p:cNvSpPr>
            <p:nvPr/>
          </p:nvSpPr>
          <p:spPr bwMode="auto">
            <a:xfrm rot="5400000">
              <a:off x="2921199" y="1398090"/>
              <a:ext cx="1525763" cy="1327414"/>
            </a:xfrm>
            <a:prstGeom prst="hexagon">
              <a:avLst>
                <a:gd name="adj" fmla="val 25000"/>
                <a:gd name="vf" fmla="val 115470"/>
              </a:avLst>
            </a:prstGeom>
            <a:solidFill>
              <a:srgbClr val="B3F031"/>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69" name="Rectangle 14"/>
            <p:cNvSpPr>
              <a:spLocks noChangeArrowheads="1"/>
            </p:cNvSpPr>
            <p:nvPr/>
          </p:nvSpPr>
          <p:spPr bwMode="auto">
            <a:xfrm>
              <a:off x="3227231" y="1536683"/>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标签云</a:t>
              </a:r>
            </a:p>
          </p:txBody>
        </p:sp>
        <p:sp>
          <p:nvSpPr>
            <p:cNvPr id="26670" name="Rectangle 15"/>
            <p:cNvSpPr>
              <a:spLocks noChangeArrowheads="1"/>
            </p:cNvSpPr>
            <p:nvPr/>
          </p:nvSpPr>
          <p:spPr bwMode="auto">
            <a:xfrm>
              <a:off x="1317625" y="1604070"/>
              <a:ext cx="1647825"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71" name="AutoShape 16"/>
            <p:cNvSpPr>
              <a:spLocks noChangeArrowheads="1"/>
            </p:cNvSpPr>
            <p:nvPr/>
          </p:nvSpPr>
          <p:spPr bwMode="auto">
            <a:xfrm rot="5400000">
              <a:off x="4354807" y="1398090"/>
              <a:ext cx="1525763" cy="1327414"/>
            </a:xfrm>
            <a:prstGeom prst="hexagon">
              <a:avLst>
                <a:gd name="adj" fmla="val 25000"/>
                <a:gd name="vf" fmla="val 115470"/>
              </a:avLst>
            </a:prstGeom>
            <a:solidFill>
              <a:srgbClr val="66F03A"/>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72" name="Rectangle 17"/>
            <p:cNvSpPr>
              <a:spLocks noChangeArrowheads="1"/>
            </p:cNvSpPr>
            <p:nvPr/>
          </p:nvSpPr>
          <p:spPr bwMode="auto">
            <a:xfrm>
              <a:off x="4660839" y="1536683"/>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备份</a:t>
              </a:r>
            </a:p>
          </p:txBody>
        </p:sp>
        <p:sp>
          <p:nvSpPr>
            <p:cNvPr id="26673" name="AutoShape 18"/>
            <p:cNvSpPr>
              <a:spLocks noChangeArrowheads="1"/>
            </p:cNvSpPr>
            <p:nvPr/>
          </p:nvSpPr>
          <p:spPr bwMode="auto">
            <a:xfrm rot="5400000">
              <a:off x="3640750" y="2693158"/>
              <a:ext cx="1525763" cy="1327414"/>
            </a:xfrm>
            <a:prstGeom prst="hexagon">
              <a:avLst>
                <a:gd name="adj" fmla="val 25000"/>
                <a:gd name="vf" fmla="val 115470"/>
              </a:avLst>
            </a:prstGeom>
            <a:solidFill>
              <a:srgbClr val="3DF16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74" name="Rectangle 19"/>
            <p:cNvSpPr>
              <a:spLocks noChangeArrowheads="1"/>
            </p:cNvSpPr>
            <p:nvPr/>
          </p:nvSpPr>
          <p:spPr bwMode="auto">
            <a:xfrm>
              <a:off x="3946782" y="2831751"/>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标记</a:t>
              </a:r>
            </a:p>
          </p:txBody>
        </p:sp>
        <p:sp>
          <p:nvSpPr>
            <p:cNvPr id="26675" name="Rectangle 20"/>
            <p:cNvSpPr>
              <a:spLocks noChangeArrowheads="1"/>
            </p:cNvSpPr>
            <p:nvPr/>
          </p:nvSpPr>
          <p:spPr bwMode="auto">
            <a:xfrm>
              <a:off x="5107622" y="2899138"/>
              <a:ext cx="1702752"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76" name="AutoShape 21"/>
            <p:cNvSpPr>
              <a:spLocks noChangeArrowheads="1"/>
            </p:cNvSpPr>
            <p:nvPr/>
          </p:nvSpPr>
          <p:spPr bwMode="auto">
            <a:xfrm rot="5400000">
              <a:off x="2207142" y="2693158"/>
              <a:ext cx="1525763" cy="1327414"/>
            </a:xfrm>
            <a:prstGeom prst="hexagon">
              <a:avLst>
                <a:gd name="adj" fmla="val 25000"/>
                <a:gd name="vf" fmla="val 115470"/>
              </a:avLst>
            </a:prstGeom>
            <a:solidFill>
              <a:srgbClr val="47F2B7"/>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77" name="Rectangle 22"/>
            <p:cNvSpPr>
              <a:spLocks noChangeArrowheads="1"/>
            </p:cNvSpPr>
            <p:nvPr/>
          </p:nvSpPr>
          <p:spPr bwMode="auto">
            <a:xfrm>
              <a:off x="2513174" y="2831751"/>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批量替换</a:t>
              </a:r>
            </a:p>
          </p:txBody>
        </p:sp>
        <p:sp>
          <p:nvSpPr>
            <p:cNvPr id="26678" name="AutoShape 23"/>
            <p:cNvSpPr>
              <a:spLocks noChangeArrowheads="1"/>
            </p:cNvSpPr>
            <p:nvPr/>
          </p:nvSpPr>
          <p:spPr bwMode="auto">
            <a:xfrm rot="5400000">
              <a:off x="2921199" y="3988226"/>
              <a:ext cx="1525763" cy="1327414"/>
            </a:xfrm>
            <a:prstGeom prst="hexagon">
              <a:avLst>
                <a:gd name="adj" fmla="val 25000"/>
                <a:gd name="vf" fmla="val 115470"/>
              </a:avLst>
            </a:prstGeom>
            <a:solidFill>
              <a:srgbClr val="50E1F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79" name="Rectangle 24"/>
            <p:cNvSpPr>
              <a:spLocks noChangeArrowheads="1"/>
            </p:cNvSpPr>
            <p:nvPr/>
          </p:nvSpPr>
          <p:spPr bwMode="auto">
            <a:xfrm>
              <a:off x="3227231" y="4126819"/>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标识</a:t>
              </a:r>
            </a:p>
          </p:txBody>
        </p:sp>
        <p:sp>
          <p:nvSpPr>
            <p:cNvPr id="26680" name="Rectangle 25"/>
            <p:cNvSpPr>
              <a:spLocks noChangeArrowheads="1"/>
            </p:cNvSpPr>
            <p:nvPr/>
          </p:nvSpPr>
          <p:spPr bwMode="auto">
            <a:xfrm>
              <a:off x="1317625" y="4194206"/>
              <a:ext cx="1647825"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81" name="AutoShape 26"/>
            <p:cNvSpPr>
              <a:spLocks noChangeArrowheads="1"/>
            </p:cNvSpPr>
            <p:nvPr/>
          </p:nvSpPr>
          <p:spPr bwMode="auto">
            <a:xfrm rot="5400000">
              <a:off x="4354807" y="3988226"/>
              <a:ext cx="1525763" cy="1327414"/>
            </a:xfrm>
            <a:prstGeom prst="hexagon">
              <a:avLst>
                <a:gd name="adj" fmla="val 25000"/>
                <a:gd name="vf" fmla="val 115470"/>
              </a:avLst>
            </a:prstGeom>
            <a:solidFill>
              <a:srgbClr val="549CF4"/>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82" name="Rectangle 27"/>
            <p:cNvSpPr>
              <a:spLocks noChangeArrowheads="1"/>
            </p:cNvSpPr>
            <p:nvPr/>
          </p:nvSpPr>
          <p:spPr bwMode="auto">
            <a:xfrm>
              <a:off x="4660839" y="4126819"/>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300">
                  <a:solidFill>
                    <a:srgbClr val="FFFFFF"/>
                  </a:solidFill>
                  <a:latin typeface="微软雅黑" charset="0"/>
                  <a:ea typeface="微软雅黑" charset="0"/>
                  <a:sym typeface="微软雅黑" charset="0"/>
                </a:rPr>
                <a:t>虚拟文件夹</a:t>
              </a:r>
            </a:p>
          </p:txBody>
        </p:sp>
      </p:grpSp>
      <p:grpSp>
        <p:nvGrpSpPr>
          <p:cNvPr id="26630" name="Group 28"/>
          <p:cNvGrpSpPr>
            <a:grpSpLocks/>
          </p:cNvGrpSpPr>
          <p:nvPr/>
        </p:nvGrpSpPr>
        <p:grpSpPr bwMode="auto">
          <a:xfrm>
            <a:off x="4216400" y="777875"/>
            <a:ext cx="8128000" cy="5419725"/>
            <a:chOff x="0" y="0"/>
            <a:chExt cx="8128000" cy="5418667"/>
          </a:xfrm>
        </p:grpSpPr>
        <p:sp>
          <p:nvSpPr>
            <p:cNvPr id="26643" name="AutoShape 29"/>
            <p:cNvSpPr>
              <a:spLocks noChangeArrowheads="1"/>
            </p:cNvSpPr>
            <p:nvPr/>
          </p:nvSpPr>
          <p:spPr bwMode="auto">
            <a:xfrm rot="5400000">
              <a:off x="3640750" y="103021"/>
              <a:ext cx="1525763" cy="1327414"/>
            </a:xfrm>
            <a:prstGeom prst="hexagon">
              <a:avLst>
                <a:gd name="adj" fmla="val 25000"/>
                <a:gd name="vf" fmla="val 115470"/>
              </a:avLst>
            </a:prstGeom>
            <a:solidFill>
              <a:srgbClr val="EF7A2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44" name="Rectangle 30"/>
            <p:cNvSpPr>
              <a:spLocks noChangeArrowheads="1"/>
            </p:cNvSpPr>
            <p:nvPr/>
          </p:nvSpPr>
          <p:spPr bwMode="auto">
            <a:xfrm>
              <a:off x="3946782" y="241614"/>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多数据库</a:t>
              </a:r>
            </a:p>
          </p:txBody>
        </p:sp>
        <p:sp>
          <p:nvSpPr>
            <p:cNvPr id="26645" name="Rectangle 31"/>
            <p:cNvSpPr>
              <a:spLocks noChangeArrowheads="1"/>
            </p:cNvSpPr>
            <p:nvPr/>
          </p:nvSpPr>
          <p:spPr bwMode="auto">
            <a:xfrm>
              <a:off x="5107622" y="309001"/>
              <a:ext cx="1702752"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46" name="AutoShape 32"/>
            <p:cNvSpPr>
              <a:spLocks noChangeArrowheads="1"/>
            </p:cNvSpPr>
            <p:nvPr/>
          </p:nvSpPr>
          <p:spPr bwMode="auto">
            <a:xfrm rot="5400000">
              <a:off x="2207142" y="103021"/>
              <a:ext cx="1525763" cy="1327414"/>
            </a:xfrm>
            <a:prstGeom prst="hexagon">
              <a:avLst>
                <a:gd name="adj" fmla="val 25000"/>
                <a:gd name="vf" fmla="val 115470"/>
              </a:avLst>
            </a:prstGeom>
            <a:solidFill>
              <a:srgbClr val="EFD427"/>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47" name="Rectangle 33"/>
            <p:cNvSpPr>
              <a:spLocks noChangeArrowheads="1"/>
            </p:cNvSpPr>
            <p:nvPr/>
          </p:nvSpPr>
          <p:spPr bwMode="auto">
            <a:xfrm>
              <a:off x="2513174" y="241614"/>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表头</a:t>
              </a:r>
              <a:r>
                <a:rPr lang="en-US" altLang="zh-CN" sz="2400">
                  <a:solidFill>
                    <a:srgbClr val="FFFFFF"/>
                  </a:solidFill>
                  <a:latin typeface="微软雅黑" charset="0"/>
                  <a:ea typeface="微软雅黑" charset="0"/>
                  <a:sym typeface="微软雅黑" charset="0"/>
                </a:rPr>
                <a:t>DIY</a:t>
              </a:r>
              <a:endParaRPr lang="zh-CN" altLang="en-US" sz="2400">
                <a:solidFill>
                  <a:srgbClr val="FFFFFF"/>
                </a:solidFill>
                <a:latin typeface="微软雅黑" charset="0"/>
                <a:ea typeface="微软雅黑" charset="0"/>
                <a:sym typeface="微软雅黑" charset="0"/>
              </a:endParaRPr>
            </a:p>
          </p:txBody>
        </p:sp>
        <p:sp>
          <p:nvSpPr>
            <p:cNvPr id="26648" name="AutoShape 34"/>
            <p:cNvSpPr>
              <a:spLocks noChangeArrowheads="1"/>
            </p:cNvSpPr>
            <p:nvPr/>
          </p:nvSpPr>
          <p:spPr bwMode="auto">
            <a:xfrm rot="5400000">
              <a:off x="2921199" y="1398090"/>
              <a:ext cx="1525763" cy="1327414"/>
            </a:xfrm>
            <a:prstGeom prst="hexagon">
              <a:avLst>
                <a:gd name="adj" fmla="val 25000"/>
                <a:gd name="vf" fmla="val 115470"/>
              </a:avLst>
            </a:prstGeom>
            <a:solidFill>
              <a:srgbClr val="B3F031"/>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49" name="Rectangle 35"/>
            <p:cNvSpPr>
              <a:spLocks noChangeArrowheads="1"/>
            </p:cNvSpPr>
            <p:nvPr/>
          </p:nvSpPr>
          <p:spPr bwMode="auto">
            <a:xfrm>
              <a:off x="3227231" y="1536683"/>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多重排序</a:t>
              </a:r>
            </a:p>
          </p:txBody>
        </p:sp>
        <p:sp>
          <p:nvSpPr>
            <p:cNvPr id="26650" name="Rectangle 36"/>
            <p:cNvSpPr>
              <a:spLocks noChangeArrowheads="1"/>
            </p:cNvSpPr>
            <p:nvPr/>
          </p:nvSpPr>
          <p:spPr bwMode="auto">
            <a:xfrm>
              <a:off x="1317625" y="1604070"/>
              <a:ext cx="1647825"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51" name="AutoShape 37"/>
            <p:cNvSpPr>
              <a:spLocks noChangeArrowheads="1"/>
            </p:cNvSpPr>
            <p:nvPr/>
          </p:nvSpPr>
          <p:spPr bwMode="auto">
            <a:xfrm rot="5400000">
              <a:off x="4354807" y="1398090"/>
              <a:ext cx="1525763" cy="1327414"/>
            </a:xfrm>
            <a:prstGeom prst="hexagon">
              <a:avLst>
                <a:gd name="adj" fmla="val 25000"/>
                <a:gd name="vf" fmla="val 115470"/>
              </a:avLst>
            </a:prstGeom>
            <a:solidFill>
              <a:srgbClr val="66F03A"/>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52" name="Rectangle 38"/>
            <p:cNvSpPr>
              <a:spLocks noChangeArrowheads="1"/>
            </p:cNvSpPr>
            <p:nvPr/>
          </p:nvSpPr>
          <p:spPr bwMode="auto">
            <a:xfrm>
              <a:off x="4660839" y="1536683"/>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批量导出</a:t>
              </a:r>
            </a:p>
          </p:txBody>
        </p:sp>
        <p:sp>
          <p:nvSpPr>
            <p:cNvPr id="26653" name="AutoShape 39"/>
            <p:cNvSpPr>
              <a:spLocks noChangeArrowheads="1"/>
            </p:cNvSpPr>
            <p:nvPr/>
          </p:nvSpPr>
          <p:spPr bwMode="auto">
            <a:xfrm rot="5400000">
              <a:off x="3640750" y="2693158"/>
              <a:ext cx="1525763" cy="1327414"/>
            </a:xfrm>
            <a:prstGeom prst="hexagon">
              <a:avLst>
                <a:gd name="adj" fmla="val 25000"/>
                <a:gd name="vf" fmla="val 115470"/>
              </a:avLst>
            </a:prstGeom>
            <a:solidFill>
              <a:srgbClr val="3DF16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54" name="Rectangle 40"/>
            <p:cNvSpPr>
              <a:spLocks noChangeArrowheads="1"/>
            </p:cNvSpPr>
            <p:nvPr/>
          </p:nvSpPr>
          <p:spPr bwMode="auto">
            <a:xfrm>
              <a:off x="3946782" y="2831751"/>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组织</a:t>
              </a:r>
            </a:p>
          </p:txBody>
        </p:sp>
        <p:sp>
          <p:nvSpPr>
            <p:cNvPr id="26655" name="Rectangle 41"/>
            <p:cNvSpPr>
              <a:spLocks noChangeArrowheads="1"/>
            </p:cNvSpPr>
            <p:nvPr/>
          </p:nvSpPr>
          <p:spPr bwMode="auto">
            <a:xfrm>
              <a:off x="5107622" y="2899138"/>
              <a:ext cx="1702752"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56" name="AutoShape 42"/>
            <p:cNvSpPr>
              <a:spLocks noChangeArrowheads="1"/>
            </p:cNvSpPr>
            <p:nvPr/>
          </p:nvSpPr>
          <p:spPr bwMode="auto">
            <a:xfrm rot="5400000">
              <a:off x="2207142" y="2693158"/>
              <a:ext cx="1525763" cy="1327414"/>
            </a:xfrm>
            <a:prstGeom prst="hexagon">
              <a:avLst>
                <a:gd name="adj" fmla="val 25000"/>
                <a:gd name="vf" fmla="val 115470"/>
              </a:avLst>
            </a:prstGeom>
            <a:solidFill>
              <a:srgbClr val="47F2B7"/>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57" name="Rectangle 43"/>
            <p:cNvSpPr>
              <a:spLocks noChangeArrowheads="1"/>
            </p:cNvSpPr>
            <p:nvPr/>
          </p:nvSpPr>
          <p:spPr bwMode="auto">
            <a:xfrm>
              <a:off x="2513174" y="2831751"/>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批量编辑</a:t>
              </a:r>
            </a:p>
          </p:txBody>
        </p:sp>
        <p:sp>
          <p:nvSpPr>
            <p:cNvPr id="26658" name="AutoShape 44"/>
            <p:cNvSpPr>
              <a:spLocks noChangeArrowheads="1"/>
            </p:cNvSpPr>
            <p:nvPr/>
          </p:nvSpPr>
          <p:spPr bwMode="auto">
            <a:xfrm rot="5400000">
              <a:off x="2921199" y="3988226"/>
              <a:ext cx="1525763" cy="1327414"/>
            </a:xfrm>
            <a:prstGeom prst="hexagon">
              <a:avLst>
                <a:gd name="adj" fmla="val 25000"/>
                <a:gd name="vf" fmla="val 115470"/>
              </a:avLst>
            </a:prstGeom>
            <a:solidFill>
              <a:srgbClr val="50E1F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59" name="Rectangle 45"/>
            <p:cNvSpPr>
              <a:spLocks noChangeArrowheads="1"/>
            </p:cNvSpPr>
            <p:nvPr/>
          </p:nvSpPr>
          <p:spPr bwMode="auto">
            <a:xfrm>
              <a:off x="3227231" y="4126819"/>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回收站</a:t>
              </a:r>
            </a:p>
          </p:txBody>
        </p:sp>
        <p:sp>
          <p:nvSpPr>
            <p:cNvPr id="26660" name="Rectangle 46"/>
            <p:cNvSpPr>
              <a:spLocks noChangeArrowheads="1"/>
            </p:cNvSpPr>
            <p:nvPr/>
          </p:nvSpPr>
          <p:spPr bwMode="auto">
            <a:xfrm>
              <a:off x="1317625" y="4194206"/>
              <a:ext cx="1647825" cy="9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61" name="AutoShape 47"/>
            <p:cNvSpPr>
              <a:spLocks noChangeArrowheads="1"/>
            </p:cNvSpPr>
            <p:nvPr/>
          </p:nvSpPr>
          <p:spPr bwMode="auto">
            <a:xfrm rot="5400000">
              <a:off x="4354807" y="3988226"/>
              <a:ext cx="1525763" cy="1327414"/>
            </a:xfrm>
            <a:prstGeom prst="hexagon">
              <a:avLst>
                <a:gd name="adj" fmla="val 25000"/>
                <a:gd name="vf" fmla="val 115470"/>
              </a:avLst>
            </a:prstGeom>
            <a:solidFill>
              <a:srgbClr val="549CF4"/>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62" name="Rectangle 48"/>
            <p:cNvSpPr>
              <a:spLocks noChangeArrowheads="1"/>
            </p:cNvSpPr>
            <p:nvPr/>
          </p:nvSpPr>
          <p:spPr bwMode="auto">
            <a:xfrm>
              <a:off x="4660839" y="4126819"/>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皮肤布局</a:t>
              </a:r>
              <a:endParaRPr lang="en-US" altLang="zh-CN" sz="2400">
                <a:solidFill>
                  <a:srgbClr val="FFFFFF"/>
                </a:solidFill>
                <a:latin typeface="微软雅黑" charset="0"/>
                <a:ea typeface="微软雅黑" charset="0"/>
                <a:sym typeface="微软雅黑" charset="0"/>
              </a:endParaRPr>
            </a:p>
          </p:txBody>
        </p:sp>
      </p:grpSp>
      <p:grpSp>
        <p:nvGrpSpPr>
          <p:cNvPr id="26631" name="组合 21"/>
          <p:cNvGrpSpPr>
            <a:grpSpLocks/>
          </p:cNvGrpSpPr>
          <p:nvPr/>
        </p:nvGrpSpPr>
        <p:grpSpPr bwMode="auto">
          <a:xfrm>
            <a:off x="2217738" y="785813"/>
            <a:ext cx="1327150" cy="1525587"/>
            <a:chOff x="0" y="0"/>
            <a:chExt cx="1327414" cy="1525763"/>
          </a:xfrm>
        </p:grpSpPr>
        <p:sp>
          <p:nvSpPr>
            <p:cNvPr id="26641" name="六边形 31"/>
            <p:cNvSpPr>
              <a:spLocks noChangeArrowheads="1"/>
            </p:cNvSpPr>
            <p:nvPr/>
          </p:nvSpPr>
          <p:spPr bwMode="auto">
            <a:xfrm rot="5400000">
              <a:off x="-99176" y="99175"/>
              <a:ext cx="1525763" cy="1327414"/>
            </a:xfrm>
            <a:prstGeom prst="hexagon">
              <a:avLst>
                <a:gd name="adj" fmla="val 25000"/>
                <a:gd name="vf" fmla="val 115470"/>
              </a:avLst>
            </a:prstGeom>
            <a:solidFill>
              <a:srgbClr val="EF7A2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42" name="六边形 4"/>
            <p:cNvSpPr>
              <a:spLocks noChangeArrowheads="1"/>
            </p:cNvSpPr>
            <p:nvPr/>
          </p:nvSpPr>
          <p:spPr bwMode="auto">
            <a:xfrm>
              <a:off x="206854" y="237766"/>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影响因子</a:t>
              </a:r>
            </a:p>
          </p:txBody>
        </p:sp>
      </p:grpSp>
      <p:grpSp>
        <p:nvGrpSpPr>
          <p:cNvPr id="26632" name="组合 22"/>
          <p:cNvGrpSpPr>
            <a:grpSpLocks/>
          </p:cNvGrpSpPr>
          <p:nvPr/>
        </p:nvGrpSpPr>
        <p:grpSpPr bwMode="auto">
          <a:xfrm>
            <a:off x="2932113" y="2081213"/>
            <a:ext cx="1327150" cy="1525587"/>
            <a:chOff x="0" y="0"/>
            <a:chExt cx="1327414" cy="1525763"/>
          </a:xfrm>
        </p:grpSpPr>
        <p:sp>
          <p:nvSpPr>
            <p:cNvPr id="26639" name="六边形 29"/>
            <p:cNvSpPr>
              <a:spLocks noChangeArrowheads="1"/>
            </p:cNvSpPr>
            <p:nvPr/>
          </p:nvSpPr>
          <p:spPr bwMode="auto">
            <a:xfrm rot="5400000">
              <a:off x="-99176" y="99175"/>
              <a:ext cx="1525763" cy="1327414"/>
            </a:xfrm>
            <a:prstGeom prst="hexagon">
              <a:avLst>
                <a:gd name="adj" fmla="val 25000"/>
                <a:gd name="vf" fmla="val 115470"/>
              </a:avLst>
            </a:prstGeom>
            <a:solidFill>
              <a:srgbClr val="66F03A"/>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40" name="六边形 6"/>
            <p:cNvSpPr>
              <a:spLocks noChangeArrowheads="1"/>
            </p:cNvSpPr>
            <p:nvPr/>
          </p:nvSpPr>
          <p:spPr bwMode="auto">
            <a:xfrm>
              <a:off x="206854" y="237766"/>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期刊分区</a:t>
              </a:r>
            </a:p>
          </p:txBody>
        </p:sp>
      </p:grpSp>
      <p:grpSp>
        <p:nvGrpSpPr>
          <p:cNvPr id="26633" name="组合 23"/>
          <p:cNvGrpSpPr>
            <a:grpSpLocks/>
          </p:cNvGrpSpPr>
          <p:nvPr/>
        </p:nvGrpSpPr>
        <p:grpSpPr bwMode="auto">
          <a:xfrm>
            <a:off x="2217738" y="3376613"/>
            <a:ext cx="1327150" cy="1525587"/>
            <a:chOff x="0" y="0"/>
            <a:chExt cx="1327414" cy="1525763"/>
          </a:xfrm>
        </p:grpSpPr>
        <p:sp>
          <p:nvSpPr>
            <p:cNvPr id="26637" name="六边形 27"/>
            <p:cNvSpPr>
              <a:spLocks noChangeArrowheads="1"/>
            </p:cNvSpPr>
            <p:nvPr/>
          </p:nvSpPr>
          <p:spPr bwMode="auto">
            <a:xfrm rot="5400000">
              <a:off x="-99176" y="99175"/>
              <a:ext cx="1525763" cy="1327414"/>
            </a:xfrm>
            <a:prstGeom prst="hexagon">
              <a:avLst>
                <a:gd name="adj" fmla="val 25000"/>
                <a:gd name="vf" fmla="val 115470"/>
              </a:avLst>
            </a:prstGeom>
            <a:solidFill>
              <a:srgbClr val="3DF16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38" name="六边形 8"/>
            <p:cNvSpPr>
              <a:spLocks noChangeArrowheads="1"/>
            </p:cNvSpPr>
            <p:nvPr/>
          </p:nvSpPr>
          <p:spPr bwMode="auto">
            <a:xfrm>
              <a:off x="206854" y="237766"/>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收录范围</a:t>
              </a:r>
            </a:p>
          </p:txBody>
        </p:sp>
      </p:grpSp>
      <p:grpSp>
        <p:nvGrpSpPr>
          <p:cNvPr id="26634" name="组合 33"/>
          <p:cNvGrpSpPr>
            <a:grpSpLocks/>
          </p:cNvGrpSpPr>
          <p:nvPr/>
        </p:nvGrpSpPr>
        <p:grpSpPr bwMode="auto">
          <a:xfrm>
            <a:off x="2932113" y="4670425"/>
            <a:ext cx="1327150" cy="1527175"/>
            <a:chOff x="0" y="0"/>
            <a:chExt cx="1327414" cy="1525763"/>
          </a:xfrm>
        </p:grpSpPr>
        <p:sp>
          <p:nvSpPr>
            <p:cNvPr id="26635" name="六边形 34"/>
            <p:cNvSpPr>
              <a:spLocks noChangeArrowheads="1"/>
            </p:cNvSpPr>
            <p:nvPr/>
          </p:nvSpPr>
          <p:spPr bwMode="auto">
            <a:xfrm rot="5400000">
              <a:off x="-99176" y="99175"/>
              <a:ext cx="1525763" cy="1327414"/>
            </a:xfrm>
            <a:prstGeom prst="hexagon">
              <a:avLst>
                <a:gd name="adj" fmla="val 25000"/>
                <a:gd name="vf" fmla="val 115470"/>
              </a:avLst>
            </a:prstGeom>
            <a:solidFill>
              <a:srgbClr val="549CF4"/>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6636" name="六边形 4"/>
            <p:cNvSpPr>
              <a:spLocks noChangeArrowheads="1"/>
            </p:cNvSpPr>
            <p:nvPr/>
          </p:nvSpPr>
          <p:spPr bwMode="auto">
            <a:xfrm>
              <a:off x="206854" y="237766"/>
              <a:ext cx="913704" cy="10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大</a:t>
              </a:r>
              <a:r>
                <a:rPr lang="en-US" altLang="zh-CN" sz="2400">
                  <a:solidFill>
                    <a:srgbClr val="FFFFFF"/>
                  </a:solidFill>
                  <a:latin typeface="微软雅黑" charset="0"/>
                  <a:ea typeface="微软雅黑" charset="0"/>
                  <a:sym typeface="微软雅黑" charset="0"/>
                </a:rPr>
                <a:t>/</a:t>
              </a:r>
              <a:r>
                <a:rPr lang="zh-CN" altLang="en-US" sz="2400">
                  <a:solidFill>
                    <a:srgbClr val="FFFFFF"/>
                  </a:solidFill>
                  <a:latin typeface="微软雅黑" charset="0"/>
                  <a:ea typeface="微软雅黑" charset="0"/>
                  <a:sym typeface="微软雅黑" charset="0"/>
                </a:rPr>
                <a:t>小</a:t>
              </a:r>
              <a:endParaRPr lang="en-US" altLang="zh-CN" sz="2400">
                <a:solidFill>
                  <a:srgbClr val="FFFFFF"/>
                </a:solidFill>
                <a:latin typeface="微软雅黑" charset="0"/>
                <a:ea typeface="微软雅黑" charset="0"/>
                <a:sym typeface="微软雅黑" charset="0"/>
              </a:endParaRPr>
            </a:p>
            <a:p>
              <a:pPr algn="ctr" eaLnBrk="1" hangingPunct="1">
                <a:lnSpc>
                  <a:spcPct val="90000"/>
                </a:lnSpc>
                <a:spcBef>
                  <a:spcPct val="0"/>
                </a:spcBef>
                <a:spcAft>
                  <a:spcPct val="35000"/>
                </a:spcAft>
                <a:buClrTx/>
                <a:buSzTx/>
                <a:buFont typeface="Arial" charset="0"/>
                <a:buNone/>
              </a:pPr>
              <a:r>
                <a:rPr lang="zh-CN" altLang="en-US" sz="2400">
                  <a:solidFill>
                    <a:srgbClr val="FFFFFF"/>
                  </a:solidFill>
                  <a:latin typeface="微软雅黑" charset="0"/>
                  <a:ea typeface="微软雅黑" charset="0"/>
                  <a:sym typeface="微软雅黑" charset="0"/>
                </a:rPr>
                <a:t>图标</a:t>
              </a:r>
              <a:endParaRPr lang="en-US" altLang="zh-CN" sz="2400">
                <a:solidFill>
                  <a:srgbClr val="FFFFFF"/>
                </a:solidFill>
                <a:latin typeface="微软雅黑" charset="0"/>
                <a:ea typeface="微软雅黑" charset="0"/>
                <a:sym typeface="微软雅黑"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C2B5F9F0-5D5B-6341-8AE3-5F1DA01F15B7}"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27650"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灯片编号占位符 4"/>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6C8968E4-B526-EC49-BF9B-AABE5164EC8F}" type="slidenum">
              <a:rPr lang="zh-CN" altLang="en-US" sz="1800">
                <a:latin typeface="Arial" charset="0"/>
              </a:rPr>
              <a:pPr eaLnBrk="1" hangingPunct="1">
                <a:spcBef>
                  <a:spcPct val="0"/>
                </a:spcBef>
                <a:buClrTx/>
                <a:buSzTx/>
                <a:buFont typeface="Arial" charset="0"/>
                <a:buNone/>
              </a:pPr>
              <a:t>12</a:t>
            </a:fld>
            <a:endParaRPr lang="zh-CN" altLang="en-US" sz="1800">
              <a:latin typeface="Arial" charset="0"/>
            </a:endParaRPr>
          </a:p>
        </p:txBody>
      </p:sp>
      <p:grpSp>
        <p:nvGrpSpPr>
          <p:cNvPr id="27652" name="组合 5"/>
          <p:cNvGrpSpPr>
            <a:grpSpLocks/>
          </p:cNvGrpSpPr>
          <p:nvPr/>
        </p:nvGrpSpPr>
        <p:grpSpPr bwMode="auto">
          <a:xfrm>
            <a:off x="169863" y="141288"/>
            <a:ext cx="1533525" cy="1533525"/>
            <a:chOff x="0" y="0"/>
            <a:chExt cx="1533847" cy="1533847"/>
          </a:xfrm>
        </p:grpSpPr>
        <p:sp>
          <p:nvSpPr>
            <p:cNvPr id="27663" name="椭圆 6"/>
            <p:cNvSpPr>
              <a:spLocks noChangeArrowheads="1"/>
            </p:cNvSpPr>
            <p:nvPr/>
          </p:nvSpPr>
          <p:spPr bwMode="auto">
            <a:xfrm>
              <a:off x="0" y="0"/>
              <a:ext cx="1533847" cy="1533847"/>
            </a:xfrm>
            <a:prstGeom prst="ellipse">
              <a:avLst/>
            </a:prstGeom>
            <a:solidFill>
              <a:srgbClr val="75CEEC"/>
            </a:solidFill>
            <a:ln w="28575"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7664" name="椭圆 4"/>
            <p:cNvSpPr>
              <a:spLocks noChangeArrowheads="1"/>
            </p:cNvSpPr>
            <p:nvPr/>
          </p:nvSpPr>
          <p:spPr bwMode="auto">
            <a:xfrm>
              <a:off x="224627" y="224627"/>
              <a:ext cx="1084593" cy="1084593"/>
            </a:xfrm>
            <a:prstGeom prst="rect">
              <a:avLst/>
            </a:prstGeom>
            <a:solidFill>
              <a:srgbClr val="75CE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8260" tIns="48260" rIns="48260" bIns="4826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3800">
                  <a:solidFill>
                    <a:srgbClr val="FFFFFF"/>
                  </a:solidFill>
                  <a:latin typeface="微软雅黑" charset="0"/>
                  <a:ea typeface="微软雅黑" charset="0"/>
                  <a:sym typeface="微软雅黑" charset="0"/>
                </a:rPr>
                <a:t>写作</a:t>
              </a:r>
            </a:p>
          </p:txBody>
        </p:sp>
      </p:grpSp>
      <p:grpSp>
        <p:nvGrpSpPr>
          <p:cNvPr id="27653" name="Group 7"/>
          <p:cNvGrpSpPr>
            <a:grpSpLocks/>
          </p:cNvGrpSpPr>
          <p:nvPr/>
        </p:nvGrpSpPr>
        <p:grpSpPr bwMode="auto">
          <a:xfrm>
            <a:off x="2032000" y="719138"/>
            <a:ext cx="8128000" cy="5418137"/>
            <a:chOff x="0" y="0"/>
            <a:chExt cx="8128000" cy="5418667"/>
          </a:xfrm>
        </p:grpSpPr>
        <p:sp>
          <p:nvSpPr>
            <p:cNvPr id="27654" name="AutoShape 8"/>
            <p:cNvSpPr>
              <a:spLocks noChangeArrowheads="1"/>
            </p:cNvSpPr>
            <p:nvPr/>
          </p:nvSpPr>
          <p:spPr bwMode="auto">
            <a:xfrm>
              <a:off x="1354666" y="0"/>
              <a:ext cx="5418667" cy="5418667"/>
            </a:xfrm>
            <a:prstGeom prst="diamond">
              <a:avLst/>
            </a:prstGeom>
            <a:solidFill>
              <a:srgbClr val="F5E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7655" name="AutoShape 9"/>
            <p:cNvSpPr>
              <a:spLocks noChangeArrowheads="1"/>
            </p:cNvSpPr>
            <p:nvPr/>
          </p:nvSpPr>
          <p:spPr bwMode="auto">
            <a:xfrm>
              <a:off x="1869439" y="514773"/>
              <a:ext cx="2113280" cy="2113280"/>
            </a:xfrm>
            <a:prstGeom prst="roundRect">
              <a:avLst>
                <a:gd name="adj" fmla="val 16667"/>
              </a:avLst>
            </a:prstGeom>
            <a:solidFill>
              <a:srgbClr val="E6C132"/>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7656" name="Rectangle 10"/>
            <p:cNvSpPr>
              <a:spLocks noChangeArrowheads="1"/>
            </p:cNvSpPr>
            <p:nvPr/>
          </p:nvSpPr>
          <p:spPr bwMode="auto">
            <a:xfrm>
              <a:off x="1972601" y="617935"/>
              <a:ext cx="1906956" cy="1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210" tIns="156210" rIns="156210" bIns="15621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4100">
                  <a:solidFill>
                    <a:srgbClr val="FFFFFF"/>
                  </a:solidFill>
                  <a:latin typeface="宋体" charset="0"/>
                  <a:sym typeface="宋体" charset="0"/>
                </a:rPr>
                <a:t>多语言</a:t>
              </a:r>
              <a:endParaRPr lang="en-US" altLang="zh-CN" sz="4100">
                <a:solidFill>
                  <a:srgbClr val="FFFFFF"/>
                </a:solidFill>
              </a:endParaRPr>
            </a:p>
            <a:p>
              <a:pPr algn="ctr" eaLnBrk="1" hangingPunct="1">
                <a:lnSpc>
                  <a:spcPct val="90000"/>
                </a:lnSpc>
                <a:spcBef>
                  <a:spcPct val="0"/>
                </a:spcBef>
                <a:spcAft>
                  <a:spcPct val="35000"/>
                </a:spcAft>
                <a:buClrTx/>
                <a:buSzTx/>
                <a:buFont typeface="Arial" charset="0"/>
                <a:buNone/>
              </a:pPr>
              <a:r>
                <a:rPr lang="zh-CN" altLang="en-US" sz="4100">
                  <a:solidFill>
                    <a:srgbClr val="FFFFFF"/>
                  </a:solidFill>
                  <a:latin typeface="宋体" charset="0"/>
                  <a:sym typeface="宋体" charset="0"/>
                </a:rPr>
                <a:t>模板</a:t>
              </a:r>
            </a:p>
          </p:txBody>
        </p:sp>
        <p:sp>
          <p:nvSpPr>
            <p:cNvPr id="27657" name="AutoShape 11"/>
            <p:cNvSpPr>
              <a:spLocks noChangeArrowheads="1"/>
            </p:cNvSpPr>
            <p:nvPr/>
          </p:nvSpPr>
          <p:spPr bwMode="auto">
            <a:xfrm>
              <a:off x="4145280" y="514773"/>
              <a:ext cx="2113280" cy="2113280"/>
            </a:xfrm>
            <a:prstGeom prst="roundRect">
              <a:avLst>
                <a:gd name="adj" fmla="val 16667"/>
              </a:avLst>
            </a:prstGeom>
            <a:solidFill>
              <a:srgbClr val="EF7A2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7658" name="Rectangle 12"/>
            <p:cNvSpPr>
              <a:spLocks noChangeArrowheads="1"/>
            </p:cNvSpPr>
            <p:nvPr/>
          </p:nvSpPr>
          <p:spPr bwMode="auto">
            <a:xfrm>
              <a:off x="4248442" y="617935"/>
              <a:ext cx="1906956" cy="1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210" tIns="156210" rIns="156210" bIns="15621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spcBef>
                  <a:spcPct val="0"/>
                </a:spcBef>
                <a:buClrTx/>
                <a:buSzTx/>
                <a:buFont typeface="Arial" charset="0"/>
                <a:buNone/>
              </a:pPr>
              <a:r>
                <a:rPr lang="zh-CN" altLang="en-US" sz="4100">
                  <a:solidFill>
                    <a:srgbClr val="FFFFFF"/>
                  </a:solidFill>
                  <a:latin typeface="宋体" charset="0"/>
                  <a:sym typeface="宋体" charset="0"/>
                </a:rPr>
                <a:t>多样式</a:t>
              </a:r>
            </a:p>
            <a:p>
              <a:pPr algn="ctr" eaLnBrk="1" hangingPunct="1">
                <a:lnSpc>
                  <a:spcPct val="90000"/>
                </a:lnSpc>
                <a:spcBef>
                  <a:spcPct val="0"/>
                </a:spcBef>
                <a:spcAft>
                  <a:spcPct val="35000"/>
                </a:spcAft>
                <a:buClrTx/>
                <a:buSzTx/>
                <a:buFont typeface="Arial" charset="0"/>
                <a:buNone/>
              </a:pPr>
              <a:r>
                <a:rPr lang="zh-CN" altLang="en-US" sz="4100">
                  <a:solidFill>
                    <a:srgbClr val="FFFFFF"/>
                  </a:solidFill>
                  <a:latin typeface="宋体" charset="0"/>
                  <a:sym typeface="宋体" charset="0"/>
                </a:rPr>
                <a:t>输出</a:t>
              </a:r>
            </a:p>
          </p:txBody>
        </p:sp>
        <p:sp>
          <p:nvSpPr>
            <p:cNvPr id="27659" name="AutoShape 13"/>
            <p:cNvSpPr>
              <a:spLocks noChangeArrowheads="1"/>
            </p:cNvSpPr>
            <p:nvPr/>
          </p:nvSpPr>
          <p:spPr bwMode="auto">
            <a:xfrm>
              <a:off x="1869439" y="2790613"/>
              <a:ext cx="2113280" cy="2113280"/>
            </a:xfrm>
            <a:prstGeom prst="roundRect">
              <a:avLst>
                <a:gd name="adj" fmla="val 16667"/>
              </a:avLst>
            </a:prstGeom>
            <a:solidFill>
              <a:srgbClr val="59A0F5"/>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7660" name="Rectangle 14"/>
            <p:cNvSpPr>
              <a:spLocks noChangeArrowheads="1"/>
            </p:cNvSpPr>
            <p:nvPr/>
          </p:nvSpPr>
          <p:spPr bwMode="auto">
            <a:xfrm>
              <a:off x="1972601" y="2893775"/>
              <a:ext cx="1906956" cy="1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210" tIns="156210" rIns="156210" bIns="15621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en-US" altLang="zh-CN" sz="4100">
                  <a:solidFill>
                    <a:srgbClr val="FFFFFF"/>
                  </a:solidFill>
                </a:rPr>
                <a:t>WPS</a:t>
              </a:r>
              <a:endParaRPr lang="zh-CN" altLang="en-US" sz="4100">
                <a:solidFill>
                  <a:srgbClr val="FFFFFF"/>
                </a:solidFill>
              </a:endParaRPr>
            </a:p>
            <a:p>
              <a:pPr algn="ctr" eaLnBrk="1" hangingPunct="1">
                <a:lnSpc>
                  <a:spcPct val="90000"/>
                </a:lnSpc>
                <a:spcBef>
                  <a:spcPct val="0"/>
                </a:spcBef>
                <a:spcAft>
                  <a:spcPct val="35000"/>
                </a:spcAft>
                <a:buClrTx/>
                <a:buSzTx/>
                <a:buFont typeface="Arial" charset="0"/>
                <a:buNone/>
              </a:pPr>
              <a:r>
                <a:rPr lang="en-US" altLang="zh-CN" sz="4100">
                  <a:solidFill>
                    <a:srgbClr val="FFFFFF"/>
                  </a:solidFill>
                </a:rPr>
                <a:t>Word</a:t>
              </a:r>
              <a:endParaRPr lang="zh-CN" altLang="en-US" sz="4100">
                <a:solidFill>
                  <a:srgbClr val="FFFFFF"/>
                </a:solidFill>
                <a:latin typeface="宋体" charset="0"/>
                <a:sym typeface="宋体" charset="0"/>
              </a:endParaRPr>
            </a:p>
          </p:txBody>
        </p:sp>
        <p:sp>
          <p:nvSpPr>
            <p:cNvPr id="27661" name="AutoShape 15"/>
            <p:cNvSpPr>
              <a:spLocks noChangeArrowheads="1"/>
            </p:cNvSpPr>
            <p:nvPr/>
          </p:nvSpPr>
          <p:spPr bwMode="auto">
            <a:xfrm>
              <a:off x="4145280" y="2790613"/>
              <a:ext cx="2113280" cy="2113280"/>
            </a:xfrm>
            <a:prstGeom prst="roundRect">
              <a:avLst>
                <a:gd name="adj" fmla="val 16667"/>
              </a:avLst>
            </a:prstGeom>
            <a:solidFill>
              <a:srgbClr val="74CEEC"/>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7662" name="Rectangle 16"/>
            <p:cNvSpPr>
              <a:spLocks noChangeArrowheads="1"/>
            </p:cNvSpPr>
            <p:nvPr/>
          </p:nvSpPr>
          <p:spPr bwMode="auto">
            <a:xfrm>
              <a:off x="4248442" y="2893775"/>
              <a:ext cx="1906956" cy="1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210" tIns="156210" rIns="156210" bIns="15621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4100">
                  <a:solidFill>
                    <a:srgbClr val="FFFFFF"/>
                  </a:solidFill>
                  <a:latin typeface="宋体" charset="0"/>
                  <a:sym typeface="宋体" charset="0"/>
                </a:rPr>
                <a:t>双语</a:t>
              </a:r>
              <a:endParaRPr lang="en-US" altLang="zh-CN" sz="4100">
                <a:solidFill>
                  <a:srgbClr val="FFFFFF"/>
                </a:solidFill>
              </a:endParaRPr>
            </a:p>
            <a:p>
              <a:pPr algn="ctr" eaLnBrk="1" hangingPunct="1">
                <a:lnSpc>
                  <a:spcPct val="90000"/>
                </a:lnSpc>
                <a:spcBef>
                  <a:spcPct val="0"/>
                </a:spcBef>
                <a:spcAft>
                  <a:spcPct val="35000"/>
                </a:spcAft>
                <a:buClrTx/>
                <a:buSzTx/>
                <a:buFont typeface="Arial" charset="0"/>
                <a:buNone/>
              </a:pPr>
              <a:r>
                <a:rPr lang="zh-CN" altLang="en-US" sz="4100">
                  <a:solidFill>
                    <a:srgbClr val="FFFFFF"/>
                  </a:solidFill>
                  <a:latin typeface="宋体" charset="0"/>
                  <a:sym typeface="宋体" charset="0"/>
                </a:rPr>
                <a:t>输出</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5A846861-DAD1-4949-9F47-5E301BE9F3CA}"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20482"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灯片编号占位符 3"/>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0A78F908-BDE3-5644-A9FB-7342492B5FEE}" type="slidenum">
              <a:rPr lang="zh-CN" altLang="en-US" sz="1800">
                <a:latin typeface="Arial" charset="0"/>
              </a:rPr>
              <a:pPr eaLnBrk="1" hangingPunct="1">
                <a:spcBef>
                  <a:spcPct val="0"/>
                </a:spcBef>
                <a:buClrTx/>
                <a:buSzTx/>
                <a:buFont typeface="Arial" charset="0"/>
                <a:buNone/>
              </a:pPr>
              <a:t>13</a:t>
            </a:fld>
            <a:endParaRPr lang="zh-CN" altLang="en-US" sz="1800">
              <a:latin typeface="Arial" charset="0"/>
            </a:endParaRPr>
          </a:p>
        </p:txBody>
      </p:sp>
      <p:pic>
        <p:nvPicPr>
          <p:cNvPr id="2048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986" y="1267372"/>
            <a:ext cx="687546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388884" y="483695"/>
            <a:ext cx="2599645" cy="5067300"/>
          </a:xfrm>
          <a:prstGeom prst="rect">
            <a:avLst/>
          </a:prstGeom>
        </p:spPr>
      </p:pic>
      <p:pic>
        <p:nvPicPr>
          <p:cNvPr id="3" name="图片 2"/>
          <p:cNvPicPr>
            <a:picLocks noChangeAspect="1"/>
          </p:cNvPicPr>
          <p:nvPr/>
        </p:nvPicPr>
        <p:blipFill>
          <a:blip r:embed="rId5"/>
          <a:stretch>
            <a:fillRect/>
          </a:stretch>
        </p:blipFill>
        <p:spPr>
          <a:xfrm>
            <a:off x="8499835" y="679449"/>
            <a:ext cx="2956441" cy="48715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noChangeArrowheads="1"/>
          </p:cNvSpPr>
          <p:nvPr>
            <p:ph type="title"/>
          </p:nvPr>
        </p:nvSpPr>
        <p:spPr/>
        <p:txBody>
          <a:bodyPr/>
          <a:lstStyle/>
          <a:p>
            <a:endParaRPr lang="zh-CN" altLang="en-US" dirty="0"/>
          </a:p>
        </p:txBody>
      </p:sp>
      <p:sp>
        <p:nvSpPr>
          <p:cNvPr id="29698" name="内容占位符 2"/>
          <p:cNvSpPr>
            <a:spLocks noGrp="1" noChangeArrowheads="1"/>
          </p:cNvSpPr>
          <p:nvPr>
            <p:ph idx="1"/>
          </p:nvPr>
        </p:nvSpPr>
        <p:spPr>
          <a:xfrm>
            <a:off x="2188366" y="1600200"/>
            <a:ext cx="8945562" cy="4195762"/>
          </a:xfrm>
        </p:spPr>
        <p:txBody>
          <a:bodyPr/>
          <a:lstStyle/>
          <a:p>
            <a:pPr marL="0" indent="0" algn="ctr">
              <a:buFont typeface="Wingdings 3" charset="2"/>
              <a:buNone/>
            </a:pPr>
            <a:r>
              <a:rPr lang="zh-CN" altLang="en-US" sz="2800" dirty="0"/>
              <a:t>技术支持</a:t>
            </a:r>
            <a:r>
              <a:rPr lang="en-US" altLang="zh-CN" sz="2800" dirty="0" err="1"/>
              <a:t>qq</a:t>
            </a:r>
            <a:r>
              <a:rPr lang="en-US" altLang="zh-CN" sz="2800" dirty="0"/>
              <a:t>: 765330807</a:t>
            </a:r>
          </a:p>
          <a:p>
            <a:pPr marL="0" indent="0" algn="ctr">
              <a:buFont typeface="Wingdings 3" charset="2"/>
              <a:buNone/>
            </a:pPr>
            <a:r>
              <a:rPr lang="zh-CN" altLang="en-US" sz="2800" dirty="0"/>
              <a:t>技术电话：</a:t>
            </a:r>
            <a:r>
              <a:rPr lang="en-US" altLang="zh-CN" sz="2800" dirty="0"/>
              <a:t>88595046</a:t>
            </a:r>
          </a:p>
          <a:p>
            <a:pPr marL="0" indent="0" algn="ctr">
              <a:buFont typeface="Wingdings 3" charset="2"/>
              <a:buNone/>
            </a:pPr>
            <a:r>
              <a:rPr lang="zh-CN" altLang="en-US" sz="2800" dirty="0"/>
              <a:t>邮箱：</a:t>
            </a:r>
            <a:r>
              <a:rPr lang="en-US" altLang="zh-CN" sz="2800" dirty="0" err="1"/>
              <a:t>lina@inoteexpress.com</a:t>
            </a:r>
            <a:endParaRPr lang="en-US" altLang="zh-CN" sz="2800" dirty="0"/>
          </a:p>
          <a:p>
            <a:pPr marL="0" indent="0" algn="ctr">
              <a:buFont typeface="Wingdings 3" charset="2"/>
              <a:buNone/>
            </a:pPr>
            <a:r>
              <a:rPr lang="zh-CN" altLang="en-US" sz="2800" dirty="0"/>
              <a:t>官方网站：</a:t>
            </a:r>
            <a:r>
              <a:rPr lang="en-US" altLang="zh-CN" sz="2800" dirty="0" err="1"/>
              <a:t>www.inoteexpress.com</a:t>
            </a:r>
            <a:endParaRPr lang="en-US" altLang="zh-CN" sz="2800" dirty="0"/>
          </a:p>
          <a:p>
            <a:pPr marL="0" indent="0" algn="ctr">
              <a:buFont typeface="Wingdings 3" charset="2"/>
              <a:buNone/>
            </a:pPr>
            <a:endParaRPr lang="en-US" altLang="zh-CN" dirty="0"/>
          </a:p>
        </p:txBody>
      </p:sp>
      <p:sp>
        <p:nvSpPr>
          <p:cNvPr id="29699" name="日期占位符 3"/>
          <p:cNvSpPr>
            <a:spLocks noGrp="1"/>
          </p:cNvSpPr>
          <p:nvPr>
            <p:ph type="dt" sz="quarter" idx="10"/>
          </p:nvPr>
        </p:nvSpPr>
        <p:spPr>
          <a:noFill/>
        </p:spPr>
        <p:txBody>
          <a:bodyPr>
            <a:prstTxWarp prst="textNoShape">
              <a:avLst/>
            </a:prstTxWarp>
          </a:bodyPr>
          <a:lstStyle>
            <a:lvl1pPr>
              <a:buFont typeface="Arial" charset="0"/>
              <a:defRPr>
                <a:solidFill>
                  <a:schemeClr val="tx1"/>
                </a:solidFill>
                <a:latin typeface="Arial" charset="0"/>
                <a:ea typeface="宋体" charset="0"/>
              </a:defRPr>
            </a:lvl1pPr>
            <a:lvl2pPr marL="742950" indent="-285750">
              <a:buFont typeface="Arial" charset="0"/>
              <a:defRPr>
                <a:solidFill>
                  <a:schemeClr val="tx1"/>
                </a:solidFill>
                <a:latin typeface="Arial" charset="0"/>
                <a:ea typeface="宋体" charset="0"/>
              </a:defRPr>
            </a:lvl2pPr>
            <a:lvl3pPr marL="1143000" indent="-228600">
              <a:buFont typeface="Arial" charset="0"/>
              <a:defRPr>
                <a:solidFill>
                  <a:schemeClr val="tx1"/>
                </a:solidFill>
                <a:latin typeface="Arial" charset="0"/>
                <a:ea typeface="宋体" charset="0"/>
              </a:defRPr>
            </a:lvl3pPr>
            <a:lvl4pPr marL="1600200" indent="-228600">
              <a:buFont typeface="Arial" charset="0"/>
              <a:defRPr>
                <a:solidFill>
                  <a:schemeClr val="tx1"/>
                </a:solidFill>
                <a:latin typeface="Arial" charset="0"/>
                <a:ea typeface="宋体" charset="0"/>
              </a:defRPr>
            </a:lvl4pPr>
            <a:lvl5pPr marL="2057400" indent="-228600">
              <a:buFont typeface="Arial" charset="0"/>
              <a:defRPr>
                <a:solidFill>
                  <a:schemeClr val="tx1"/>
                </a:solidFill>
                <a:latin typeface="Arial" charset="0"/>
                <a:ea typeface="宋体" charset="0"/>
              </a:defRPr>
            </a:lvl5pPr>
            <a:lvl6pPr marL="2514600" indent="-228600" defTabSz="4572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defTabSz="4572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defTabSz="4572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defTabSz="457200" eaLnBrk="0" fontAlgn="base" hangingPunct="0">
              <a:spcBef>
                <a:spcPct val="0"/>
              </a:spcBef>
              <a:spcAft>
                <a:spcPct val="0"/>
              </a:spcAft>
              <a:buFont typeface="Arial" charset="0"/>
              <a:defRPr>
                <a:solidFill>
                  <a:schemeClr val="tx1"/>
                </a:solidFill>
                <a:latin typeface="Arial" charset="0"/>
                <a:ea typeface="宋体" charset="0"/>
              </a:defRPr>
            </a:lvl9pPr>
          </a:lstStyle>
          <a:p>
            <a:fld id="{69B6D3D1-96A1-1642-B592-E5F1EB63BDF5}" type="datetime1">
              <a:rPr lang="zh-CN" altLang="en-US">
                <a:solidFill>
                  <a:srgbClr val="FFFFFF"/>
                </a:solidFill>
              </a:rPr>
              <a:pPr/>
              <a:t>2019/5/16</a:t>
            </a:fld>
            <a:endParaRPr lang="en-US" altLang="zh-CN" sz="1800" b="0" i="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C94389B0-506E-B64D-824D-2EF143B5DA87}"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sp>
        <p:nvSpPr>
          <p:cNvPr id="28674" name="灯片编号占位符 5"/>
          <p:cNvSpPr>
            <a:spLocks noGrp="1" noChangeArrowheads="1"/>
          </p:cNvSpPr>
          <p:nvPr>
            <p:ph type="sldNum" sz="quarter" idx="12"/>
          </p:nvPr>
        </p:nvSpPr>
        <p:spPr>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E55DE9BF-3BFD-6D43-BC39-F1FF9284ED8D}" type="slidenum">
              <a:rPr lang="zh-CN" altLang="en-US" sz="2800">
                <a:solidFill>
                  <a:srgbClr val="FFFFFF"/>
                </a:solidFill>
                <a:latin typeface="Arial" charset="0"/>
              </a:rPr>
              <a:pPr>
                <a:spcBef>
                  <a:spcPct val="0"/>
                </a:spcBef>
                <a:buClrTx/>
                <a:buSzTx/>
                <a:buFont typeface="Arial" charset="0"/>
                <a:buNone/>
              </a:pPr>
              <a:t>15</a:t>
            </a:fld>
            <a:endParaRPr lang="zh-CN" altLang="en-US" sz="2800">
              <a:solidFill>
                <a:srgbClr val="FFFFFF"/>
              </a:solidFill>
              <a:latin typeface="Arial" charset="0"/>
            </a:endParaRPr>
          </a:p>
        </p:txBody>
      </p:sp>
      <p:pic>
        <p:nvPicPr>
          <p:cNvPr id="28675"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oup 3"/>
          <p:cNvGrpSpPr>
            <a:grpSpLocks/>
          </p:cNvGrpSpPr>
          <p:nvPr/>
        </p:nvGrpSpPr>
        <p:grpSpPr bwMode="auto">
          <a:xfrm>
            <a:off x="2032000" y="719138"/>
            <a:ext cx="8128000" cy="5418137"/>
            <a:chOff x="0" y="0"/>
            <a:chExt cx="8128000" cy="5418667"/>
          </a:xfrm>
        </p:grpSpPr>
        <p:sp>
          <p:nvSpPr>
            <p:cNvPr id="28679" name="AutoShape 4"/>
            <p:cNvSpPr>
              <a:spLocks noChangeArrowheads="1"/>
            </p:cNvSpPr>
            <p:nvPr/>
          </p:nvSpPr>
          <p:spPr bwMode="auto">
            <a:xfrm>
              <a:off x="-6126981" y="-937410"/>
              <a:ext cx="7293488" cy="7293488"/>
            </a:xfrm>
            <a:custGeom>
              <a:avLst/>
              <a:gdLst>
                <a:gd name="T0" fmla="*/ 6210270 w 21600"/>
                <a:gd name="T1" fmla="*/ 1082880 h 21600"/>
                <a:gd name="T2" fmla="*/ 3646406 w 21600"/>
                <a:gd name="T3" fmla="*/ 21273 h 21600"/>
                <a:gd name="T4" fmla="*/ 1082880 w 21600"/>
                <a:gd name="T5" fmla="*/ 1082880 h 21600"/>
                <a:gd name="T6" fmla="*/ 1068023 w 21600"/>
                <a:gd name="T7" fmla="*/ 1068023 h 21600"/>
                <a:gd name="T8" fmla="*/ 3646744 w 21600"/>
                <a:gd name="T9" fmla="*/ 0 h 21600"/>
                <a:gd name="T10" fmla="*/ 6225127 w 21600"/>
                <a:gd name="T11" fmla="*/ 1068023 h 21600"/>
                <a:gd name="T12" fmla="*/ 6210270 w 21600"/>
                <a:gd name="T13" fmla="*/ 108288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8392" y="3207"/>
                  </a:moveTo>
                  <a:cubicBezTo>
                    <a:pt x="16378" y="1194"/>
                    <a:pt x="13647" y="63"/>
                    <a:pt x="10799" y="63"/>
                  </a:cubicBezTo>
                  <a:cubicBezTo>
                    <a:pt x="7952" y="63"/>
                    <a:pt x="5221" y="1194"/>
                    <a:pt x="3207" y="3207"/>
                  </a:cubicBezTo>
                  <a:lnTo>
                    <a:pt x="3163" y="3163"/>
                  </a:lnTo>
                  <a:cubicBezTo>
                    <a:pt x="5188" y="1137"/>
                    <a:pt x="7935" y="0"/>
                    <a:pt x="10800" y="0"/>
                  </a:cubicBezTo>
                  <a:cubicBezTo>
                    <a:pt x="13664" y="0"/>
                    <a:pt x="16411" y="1137"/>
                    <a:pt x="18436" y="3163"/>
                  </a:cubicBezTo>
                  <a:lnTo>
                    <a:pt x="18392" y="3207"/>
                  </a:lnTo>
                  <a:close/>
                </a:path>
              </a:pathLst>
            </a:custGeom>
            <a:noFill/>
            <a:ln w="19050" cap="rnd">
              <a:solidFill>
                <a:srgbClr val="E6C13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0" name="Rectangle 5"/>
            <p:cNvSpPr>
              <a:spLocks noChangeArrowheads="1"/>
            </p:cNvSpPr>
            <p:nvPr/>
          </p:nvSpPr>
          <p:spPr bwMode="auto">
            <a:xfrm>
              <a:off x="610504" y="416587"/>
              <a:ext cx="7440913" cy="833607"/>
            </a:xfrm>
            <a:prstGeom prst="rect">
              <a:avLst/>
            </a:prstGeom>
            <a:solidFill>
              <a:srgbClr val="E6C132"/>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8681" name="Rectangle 6"/>
            <p:cNvSpPr>
              <a:spLocks noChangeArrowheads="1"/>
            </p:cNvSpPr>
            <p:nvPr/>
          </p:nvSpPr>
          <p:spPr bwMode="auto">
            <a:xfrm>
              <a:off x="610504" y="416587"/>
              <a:ext cx="7440913"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简介</a:t>
              </a:r>
            </a:p>
          </p:txBody>
        </p:sp>
        <p:sp>
          <p:nvSpPr>
            <p:cNvPr id="28682" name="Oval 7"/>
            <p:cNvSpPr>
              <a:spLocks noChangeArrowheads="1"/>
            </p:cNvSpPr>
            <p:nvPr/>
          </p:nvSpPr>
          <p:spPr bwMode="auto">
            <a:xfrm>
              <a:off x="89500" y="312386"/>
              <a:ext cx="1042009" cy="1042009"/>
            </a:xfrm>
            <a:prstGeom prst="ellipse">
              <a:avLst/>
            </a:prstGeom>
            <a:solidFill>
              <a:srgbClr val="FFFFFF"/>
            </a:solidFill>
            <a:ln w="19050" cap="rnd">
              <a:solidFill>
                <a:srgbClr val="E6C132"/>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8683" name="Rectangle 8"/>
            <p:cNvSpPr>
              <a:spLocks noChangeArrowheads="1"/>
            </p:cNvSpPr>
            <p:nvPr/>
          </p:nvSpPr>
          <p:spPr bwMode="auto">
            <a:xfrm>
              <a:off x="1088431" y="1667215"/>
              <a:ext cx="6962986" cy="833607"/>
            </a:xfrm>
            <a:prstGeom prst="rect">
              <a:avLst/>
            </a:prstGeom>
            <a:solidFill>
              <a:srgbClr val="EF7A2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8684" name="Rectangle 9"/>
            <p:cNvSpPr>
              <a:spLocks noChangeArrowheads="1"/>
            </p:cNvSpPr>
            <p:nvPr/>
          </p:nvSpPr>
          <p:spPr bwMode="auto">
            <a:xfrm>
              <a:off x="1088431" y="1667215"/>
              <a:ext cx="6962986"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操作演示</a:t>
              </a:r>
            </a:p>
          </p:txBody>
        </p:sp>
        <p:sp>
          <p:nvSpPr>
            <p:cNvPr id="28685" name="Oval 10"/>
            <p:cNvSpPr>
              <a:spLocks noChangeArrowheads="1"/>
            </p:cNvSpPr>
            <p:nvPr/>
          </p:nvSpPr>
          <p:spPr bwMode="auto">
            <a:xfrm>
              <a:off x="567426" y="1563014"/>
              <a:ext cx="1042009" cy="1042009"/>
            </a:xfrm>
            <a:prstGeom prst="ellipse">
              <a:avLst/>
            </a:prstGeom>
            <a:solidFill>
              <a:srgbClr val="FFFFFF"/>
            </a:solidFill>
            <a:ln w="19050" cap="rnd">
              <a:solidFill>
                <a:srgbClr val="EF7A23"/>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8686" name="Rectangle 11"/>
            <p:cNvSpPr>
              <a:spLocks noChangeArrowheads="1"/>
            </p:cNvSpPr>
            <p:nvPr/>
          </p:nvSpPr>
          <p:spPr bwMode="auto">
            <a:xfrm>
              <a:off x="1088431" y="2917843"/>
              <a:ext cx="6962986" cy="833607"/>
            </a:xfrm>
            <a:prstGeom prst="rect">
              <a:avLst/>
            </a:prstGeom>
            <a:solidFill>
              <a:srgbClr val="59A0F5"/>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8687" name="Rectangle 12"/>
            <p:cNvSpPr>
              <a:spLocks noChangeArrowheads="1"/>
            </p:cNvSpPr>
            <p:nvPr/>
          </p:nvSpPr>
          <p:spPr bwMode="auto">
            <a:xfrm>
              <a:off x="1088431" y="2917843"/>
              <a:ext cx="6962986"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总结</a:t>
              </a:r>
            </a:p>
          </p:txBody>
        </p:sp>
        <p:sp>
          <p:nvSpPr>
            <p:cNvPr id="28688" name="Oval 13"/>
            <p:cNvSpPr>
              <a:spLocks noChangeArrowheads="1"/>
            </p:cNvSpPr>
            <p:nvPr/>
          </p:nvSpPr>
          <p:spPr bwMode="auto">
            <a:xfrm>
              <a:off x="567426" y="2813642"/>
              <a:ext cx="1042009" cy="1042009"/>
            </a:xfrm>
            <a:prstGeom prst="ellipse">
              <a:avLst/>
            </a:prstGeom>
            <a:solidFill>
              <a:srgbClr val="FFFFFF"/>
            </a:solidFill>
            <a:ln w="19050" cap="rnd">
              <a:solidFill>
                <a:srgbClr val="59A0F5"/>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8689" name="Rectangle 14"/>
            <p:cNvSpPr>
              <a:spLocks noChangeArrowheads="1"/>
            </p:cNvSpPr>
            <p:nvPr/>
          </p:nvSpPr>
          <p:spPr bwMode="auto">
            <a:xfrm>
              <a:off x="610504" y="4168472"/>
              <a:ext cx="7440913" cy="833607"/>
            </a:xfrm>
            <a:prstGeom prst="rect">
              <a:avLst/>
            </a:prstGeom>
            <a:solidFill>
              <a:srgbClr val="74CEEC"/>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8690" name="Rectangle 15"/>
            <p:cNvSpPr>
              <a:spLocks noChangeArrowheads="1"/>
            </p:cNvSpPr>
            <p:nvPr/>
          </p:nvSpPr>
          <p:spPr bwMode="auto">
            <a:xfrm>
              <a:off x="610504" y="4168472"/>
              <a:ext cx="7440913"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答疑</a:t>
              </a:r>
            </a:p>
          </p:txBody>
        </p:sp>
        <p:sp>
          <p:nvSpPr>
            <p:cNvPr id="28691" name="Oval 16"/>
            <p:cNvSpPr>
              <a:spLocks noChangeArrowheads="1"/>
            </p:cNvSpPr>
            <p:nvPr/>
          </p:nvSpPr>
          <p:spPr bwMode="auto">
            <a:xfrm>
              <a:off x="89500" y="4064271"/>
              <a:ext cx="1042009" cy="1042009"/>
            </a:xfrm>
            <a:prstGeom prst="ellipse">
              <a:avLst/>
            </a:prstGeom>
            <a:solidFill>
              <a:srgbClr val="FFFFFF"/>
            </a:solidFill>
            <a:ln w="19050" cap="rnd">
              <a:solidFill>
                <a:srgbClr val="74CEEC"/>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grpSp>
      <p:sp>
        <p:nvSpPr>
          <p:cNvPr id="28677" name="灯片编号占位符 5"/>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B1F5C3AC-F5F4-2E40-A007-92E6A7AF6D77}" type="slidenum">
              <a:rPr lang="en-US" altLang="zh-CN" sz="1800">
                <a:latin typeface="Arial" charset="0"/>
              </a:rPr>
              <a:pPr eaLnBrk="1" hangingPunct="1">
                <a:spcBef>
                  <a:spcPct val="0"/>
                </a:spcBef>
                <a:buClrTx/>
                <a:buSzTx/>
                <a:buFont typeface="Arial" charset="0"/>
                <a:buNone/>
              </a:pPr>
              <a:t>15</a:t>
            </a:fld>
            <a:endParaRPr lang="en-US" altLang="zh-CN" sz="1800">
              <a:latin typeface="Arial" charset="0"/>
            </a:endParaRPr>
          </a:p>
        </p:txBody>
      </p:sp>
      <p:pic>
        <p:nvPicPr>
          <p:cNvPr id="28678" name="图片 6"/>
          <p:cNvPicPr>
            <a:picLocks noChangeAspect="1" noChangeArrowheads="1"/>
          </p:cNvPicPr>
          <p:nvPr/>
        </p:nvPicPr>
        <p:blipFill>
          <a:blip r:embed="rId3">
            <a:extLst>
              <a:ext uri="{28A0092B-C50C-407E-A947-70E740481C1C}">
                <a14:useLocalDpi xmlns:a14="http://schemas.microsoft.com/office/drawing/2010/main" val="0"/>
              </a:ext>
            </a:extLst>
          </a:blip>
          <a:srcRect l="20244" t="16475" r="26059" b="11522"/>
          <a:stretch>
            <a:fillRect/>
          </a:stretch>
        </p:blipFill>
        <p:spPr bwMode="auto">
          <a:xfrm>
            <a:off x="2393950" y="4908550"/>
            <a:ext cx="4508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9BE9C978-F651-054F-83FA-2E8BB6DE0A76}"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15362"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3"/>
          <p:cNvGrpSpPr>
            <a:grpSpLocks/>
          </p:cNvGrpSpPr>
          <p:nvPr/>
        </p:nvGrpSpPr>
        <p:grpSpPr bwMode="auto">
          <a:xfrm>
            <a:off x="2032000" y="719138"/>
            <a:ext cx="8128000" cy="5418137"/>
            <a:chOff x="0" y="0"/>
            <a:chExt cx="8128000" cy="5418667"/>
          </a:xfrm>
        </p:grpSpPr>
        <p:sp>
          <p:nvSpPr>
            <p:cNvPr id="15366" name="AutoShape 4"/>
            <p:cNvSpPr>
              <a:spLocks noChangeArrowheads="1"/>
            </p:cNvSpPr>
            <p:nvPr/>
          </p:nvSpPr>
          <p:spPr bwMode="auto">
            <a:xfrm>
              <a:off x="-6126981" y="-937410"/>
              <a:ext cx="7293488" cy="7293488"/>
            </a:xfrm>
            <a:custGeom>
              <a:avLst/>
              <a:gdLst>
                <a:gd name="T0" fmla="*/ 6210270 w 21600"/>
                <a:gd name="T1" fmla="*/ 1082880 h 21600"/>
                <a:gd name="T2" fmla="*/ 3646406 w 21600"/>
                <a:gd name="T3" fmla="*/ 21273 h 21600"/>
                <a:gd name="T4" fmla="*/ 1082880 w 21600"/>
                <a:gd name="T5" fmla="*/ 1082880 h 21600"/>
                <a:gd name="T6" fmla="*/ 1068023 w 21600"/>
                <a:gd name="T7" fmla="*/ 1068023 h 21600"/>
                <a:gd name="T8" fmla="*/ 3646744 w 21600"/>
                <a:gd name="T9" fmla="*/ 0 h 21600"/>
                <a:gd name="T10" fmla="*/ 6225127 w 21600"/>
                <a:gd name="T11" fmla="*/ 1068023 h 21600"/>
                <a:gd name="T12" fmla="*/ 6210270 w 21600"/>
                <a:gd name="T13" fmla="*/ 108288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8392" y="3207"/>
                  </a:moveTo>
                  <a:cubicBezTo>
                    <a:pt x="16378" y="1194"/>
                    <a:pt x="13647" y="63"/>
                    <a:pt x="10799" y="63"/>
                  </a:cubicBezTo>
                  <a:cubicBezTo>
                    <a:pt x="7952" y="63"/>
                    <a:pt x="5221" y="1194"/>
                    <a:pt x="3207" y="3207"/>
                  </a:cubicBezTo>
                  <a:lnTo>
                    <a:pt x="3163" y="3163"/>
                  </a:lnTo>
                  <a:cubicBezTo>
                    <a:pt x="5188" y="1137"/>
                    <a:pt x="7935" y="0"/>
                    <a:pt x="10800" y="0"/>
                  </a:cubicBezTo>
                  <a:cubicBezTo>
                    <a:pt x="13664" y="0"/>
                    <a:pt x="16411" y="1137"/>
                    <a:pt x="18436" y="3163"/>
                  </a:cubicBezTo>
                  <a:lnTo>
                    <a:pt x="18392" y="3207"/>
                  </a:lnTo>
                  <a:close/>
                </a:path>
              </a:pathLst>
            </a:custGeom>
            <a:noFill/>
            <a:ln w="19050" cap="rnd">
              <a:solidFill>
                <a:srgbClr val="E6C13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7" name="Rectangle 5"/>
            <p:cNvSpPr>
              <a:spLocks noChangeArrowheads="1"/>
            </p:cNvSpPr>
            <p:nvPr/>
          </p:nvSpPr>
          <p:spPr bwMode="auto">
            <a:xfrm>
              <a:off x="610504" y="416587"/>
              <a:ext cx="7440913" cy="833607"/>
            </a:xfrm>
            <a:prstGeom prst="rect">
              <a:avLst/>
            </a:prstGeom>
            <a:solidFill>
              <a:srgbClr val="E6C132"/>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15368" name="Rectangle 6"/>
            <p:cNvSpPr>
              <a:spLocks noChangeArrowheads="1"/>
            </p:cNvSpPr>
            <p:nvPr/>
          </p:nvSpPr>
          <p:spPr bwMode="auto">
            <a:xfrm>
              <a:off x="610504" y="416587"/>
              <a:ext cx="7440913"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简介</a:t>
              </a:r>
            </a:p>
          </p:txBody>
        </p:sp>
        <p:sp>
          <p:nvSpPr>
            <p:cNvPr id="15369" name="Oval 7"/>
            <p:cNvSpPr>
              <a:spLocks noChangeArrowheads="1"/>
            </p:cNvSpPr>
            <p:nvPr/>
          </p:nvSpPr>
          <p:spPr bwMode="auto">
            <a:xfrm>
              <a:off x="89500" y="312386"/>
              <a:ext cx="1042009" cy="1042009"/>
            </a:xfrm>
            <a:prstGeom prst="ellipse">
              <a:avLst/>
            </a:prstGeom>
            <a:solidFill>
              <a:srgbClr val="FFFFFF"/>
            </a:solidFill>
            <a:ln w="19050" cap="rnd">
              <a:solidFill>
                <a:srgbClr val="E6C132"/>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15370" name="Rectangle 8"/>
            <p:cNvSpPr>
              <a:spLocks noChangeArrowheads="1"/>
            </p:cNvSpPr>
            <p:nvPr/>
          </p:nvSpPr>
          <p:spPr bwMode="auto">
            <a:xfrm>
              <a:off x="1088431" y="1667215"/>
              <a:ext cx="6962986" cy="833607"/>
            </a:xfrm>
            <a:prstGeom prst="rect">
              <a:avLst/>
            </a:prstGeom>
            <a:solidFill>
              <a:srgbClr val="EF7A2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15371" name="Rectangle 9"/>
            <p:cNvSpPr>
              <a:spLocks noChangeArrowheads="1"/>
            </p:cNvSpPr>
            <p:nvPr/>
          </p:nvSpPr>
          <p:spPr bwMode="auto">
            <a:xfrm>
              <a:off x="1088431" y="1667215"/>
              <a:ext cx="6962986"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操作演示</a:t>
              </a:r>
            </a:p>
          </p:txBody>
        </p:sp>
        <p:sp>
          <p:nvSpPr>
            <p:cNvPr id="15372" name="Oval 10"/>
            <p:cNvSpPr>
              <a:spLocks noChangeArrowheads="1"/>
            </p:cNvSpPr>
            <p:nvPr/>
          </p:nvSpPr>
          <p:spPr bwMode="auto">
            <a:xfrm>
              <a:off x="567426" y="1563014"/>
              <a:ext cx="1042009" cy="1042009"/>
            </a:xfrm>
            <a:prstGeom prst="ellipse">
              <a:avLst/>
            </a:prstGeom>
            <a:solidFill>
              <a:srgbClr val="FFFFFF"/>
            </a:solidFill>
            <a:ln w="19050" cap="rnd">
              <a:solidFill>
                <a:srgbClr val="EF7A23"/>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15373" name="Rectangle 11"/>
            <p:cNvSpPr>
              <a:spLocks noChangeArrowheads="1"/>
            </p:cNvSpPr>
            <p:nvPr/>
          </p:nvSpPr>
          <p:spPr bwMode="auto">
            <a:xfrm>
              <a:off x="1088431" y="2917843"/>
              <a:ext cx="6962986" cy="833607"/>
            </a:xfrm>
            <a:prstGeom prst="rect">
              <a:avLst/>
            </a:prstGeom>
            <a:solidFill>
              <a:srgbClr val="59A0F5"/>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15374" name="Rectangle 12"/>
            <p:cNvSpPr>
              <a:spLocks noChangeArrowheads="1"/>
            </p:cNvSpPr>
            <p:nvPr/>
          </p:nvSpPr>
          <p:spPr bwMode="auto">
            <a:xfrm>
              <a:off x="1088431" y="2917843"/>
              <a:ext cx="6962986"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总结</a:t>
              </a:r>
            </a:p>
          </p:txBody>
        </p:sp>
        <p:sp>
          <p:nvSpPr>
            <p:cNvPr id="15375" name="Oval 13"/>
            <p:cNvSpPr>
              <a:spLocks noChangeArrowheads="1"/>
            </p:cNvSpPr>
            <p:nvPr/>
          </p:nvSpPr>
          <p:spPr bwMode="auto">
            <a:xfrm>
              <a:off x="567426" y="2813642"/>
              <a:ext cx="1042009" cy="1042009"/>
            </a:xfrm>
            <a:prstGeom prst="ellipse">
              <a:avLst/>
            </a:prstGeom>
            <a:solidFill>
              <a:srgbClr val="FFFFFF"/>
            </a:solidFill>
            <a:ln w="19050" cap="rnd">
              <a:solidFill>
                <a:srgbClr val="59A0F5"/>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15376" name="Rectangle 14"/>
            <p:cNvSpPr>
              <a:spLocks noChangeArrowheads="1"/>
            </p:cNvSpPr>
            <p:nvPr/>
          </p:nvSpPr>
          <p:spPr bwMode="auto">
            <a:xfrm>
              <a:off x="610504" y="4168472"/>
              <a:ext cx="7440913" cy="833607"/>
            </a:xfrm>
            <a:prstGeom prst="rect">
              <a:avLst/>
            </a:prstGeom>
            <a:solidFill>
              <a:srgbClr val="74CEEC"/>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15377" name="Rectangle 15"/>
            <p:cNvSpPr>
              <a:spLocks noChangeArrowheads="1"/>
            </p:cNvSpPr>
            <p:nvPr/>
          </p:nvSpPr>
          <p:spPr bwMode="auto">
            <a:xfrm>
              <a:off x="610504" y="4168472"/>
              <a:ext cx="7440913"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答疑</a:t>
              </a:r>
            </a:p>
          </p:txBody>
        </p:sp>
        <p:sp>
          <p:nvSpPr>
            <p:cNvPr id="15378" name="Oval 16"/>
            <p:cNvSpPr>
              <a:spLocks noChangeArrowheads="1"/>
            </p:cNvSpPr>
            <p:nvPr/>
          </p:nvSpPr>
          <p:spPr bwMode="auto">
            <a:xfrm>
              <a:off x="89500" y="4064271"/>
              <a:ext cx="1042009" cy="1042009"/>
            </a:xfrm>
            <a:prstGeom prst="ellipse">
              <a:avLst/>
            </a:prstGeom>
            <a:solidFill>
              <a:srgbClr val="FFFFFF"/>
            </a:solidFill>
            <a:ln w="19050" cap="rnd">
              <a:solidFill>
                <a:srgbClr val="74CEEC"/>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grpSp>
      <p:sp>
        <p:nvSpPr>
          <p:cNvPr id="15364" name="灯片编号占位符 5"/>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CEB27C16-41E7-7A4B-B729-131F82461EFE}" type="slidenum">
              <a:rPr lang="en-US" altLang="zh-CN" sz="1800">
                <a:latin typeface="Arial" charset="0"/>
              </a:rPr>
              <a:pPr eaLnBrk="1" hangingPunct="1">
                <a:spcBef>
                  <a:spcPct val="0"/>
                </a:spcBef>
                <a:buClrTx/>
                <a:buSzTx/>
                <a:buFont typeface="Arial" charset="0"/>
                <a:buNone/>
              </a:pPr>
              <a:t>2</a:t>
            </a:fld>
            <a:endParaRPr lang="en-US" altLang="zh-CN" sz="1800">
              <a:latin typeface="Arial" charset="0"/>
            </a:endParaRPr>
          </a:p>
        </p:txBody>
      </p:sp>
      <p:pic>
        <p:nvPicPr>
          <p:cNvPr id="15365" name="图片 6"/>
          <p:cNvPicPr>
            <a:picLocks noChangeAspect="1" noChangeArrowheads="1"/>
          </p:cNvPicPr>
          <p:nvPr/>
        </p:nvPicPr>
        <p:blipFill>
          <a:blip r:embed="rId4">
            <a:extLst>
              <a:ext uri="{28A0092B-C50C-407E-A947-70E740481C1C}">
                <a14:useLocalDpi xmlns:a14="http://schemas.microsoft.com/office/drawing/2010/main" val="0"/>
              </a:ext>
            </a:extLst>
          </a:blip>
          <a:srcRect l="20244" t="16475" r="26059" b="11522"/>
          <a:stretch>
            <a:fillRect/>
          </a:stretch>
        </p:blipFill>
        <p:spPr bwMode="auto">
          <a:xfrm>
            <a:off x="2406650" y="1162050"/>
            <a:ext cx="4508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30386739-139D-4540-A437-148AE0EB45E5}"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16386"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灯片编号占位符 3"/>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487FB984-7538-4946-9B8B-C5240AE0BE49}" type="slidenum">
              <a:rPr lang="zh-CN" altLang="en-US" sz="1800">
                <a:latin typeface="Arial" charset="0"/>
              </a:rPr>
              <a:pPr eaLnBrk="1" hangingPunct="1">
                <a:spcBef>
                  <a:spcPct val="0"/>
                </a:spcBef>
                <a:buClrTx/>
                <a:buSzTx/>
                <a:buFont typeface="Arial" charset="0"/>
                <a:buNone/>
              </a:pPr>
              <a:t>3</a:t>
            </a:fld>
            <a:endParaRPr lang="zh-CN" altLang="en-US" sz="1800">
              <a:latin typeface="Arial" charset="0"/>
            </a:endParaRPr>
          </a:p>
        </p:txBody>
      </p:sp>
      <p:pic>
        <p:nvPicPr>
          <p:cNvPr id="16388"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3" y="1117600"/>
            <a:ext cx="5564187"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3683000"/>
            <a:ext cx="3708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75" y="579438"/>
            <a:ext cx="3708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2AF73FA8-E0AA-B441-A941-304C5CCDFD35}"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17410"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灯片编号占位符 3"/>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67ECBFD5-50EC-E44D-A7BA-B1E7635F83C4}" type="slidenum">
              <a:rPr lang="zh-CN" altLang="en-US" sz="1800">
                <a:latin typeface="Arial" charset="0"/>
              </a:rPr>
              <a:pPr eaLnBrk="1" hangingPunct="1">
                <a:spcBef>
                  <a:spcPct val="0"/>
                </a:spcBef>
                <a:buClrTx/>
                <a:buSzTx/>
                <a:buFont typeface="Arial" charset="0"/>
                <a:buNone/>
              </a:pPr>
              <a:t>4</a:t>
            </a:fld>
            <a:endParaRPr lang="zh-CN" altLang="en-US" sz="1800">
              <a:latin typeface="Arial" charset="0"/>
            </a:endParaRPr>
          </a:p>
        </p:txBody>
      </p:sp>
      <p:pic>
        <p:nvPicPr>
          <p:cNvPr id="17412"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3473450"/>
            <a:ext cx="370998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493713"/>
            <a:ext cx="37068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3" y="1230313"/>
            <a:ext cx="5564187"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noChangeArrowheads="1"/>
          </p:cNvSpPr>
          <p:nvPr>
            <p:ph type="ctrTitle"/>
          </p:nvPr>
        </p:nvSpPr>
        <p:spPr>
          <a:xfrm>
            <a:off x="673100" y="1301750"/>
            <a:ext cx="10369550" cy="3079750"/>
          </a:xfrm>
        </p:spPr>
        <p:txBody>
          <a:bodyPr/>
          <a:lstStyle/>
          <a:p>
            <a:pPr marL="0" indent="0" algn="l" eaLnBrk="1" hangingPunct="1"/>
            <a:r>
              <a:rPr lang="zh-CN" altLang="en-US" sz="5400">
                <a:latin typeface="微软雅黑" charset="0"/>
                <a:ea typeface="微软雅黑" charset="0"/>
                <a:sym typeface="微软雅黑" charset="0"/>
              </a:rPr>
              <a:t>科研文献管理好帮手</a:t>
            </a:r>
            <a:br>
              <a:rPr lang="zh-CN" altLang="en-US" sz="5400">
                <a:latin typeface="微软雅黑" charset="0"/>
                <a:ea typeface="微软雅黑" charset="0"/>
                <a:sym typeface="微软雅黑" charset="0"/>
              </a:rPr>
            </a:br>
            <a:r>
              <a:rPr lang="zh-CN" altLang="en-US" sz="5400">
                <a:latin typeface="微软雅黑" charset="0"/>
                <a:ea typeface="微软雅黑" charset="0"/>
                <a:sym typeface="微软雅黑" charset="0"/>
              </a:rPr>
              <a:t>                   </a:t>
            </a:r>
            <a:br>
              <a:rPr lang="zh-CN" altLang="en-US" sz="5400">
                <a:latin typeface="微软雅黑" charset="0"/>
                <a:ea typeface="微软雅黑" charset="0"/>
                <a:sym typeface="微软雅黑" charset="0"/>
              </a:rPr>
            </a:br>
            <a:r>
              <a:rPr lang="zh-CN" altLang="en-US" sz="5400">
                <a:latin typeface="微软雅黑" charset="0"/>
                <a:ea typeface="微软雅黑" charset="0"/>
                <a:sym typeface="微软雅黑" charset="0"/>
              </a:rPr>
              <a:t>                     ——NoteExpress</a:t>
            </a:r>
            <a:endParaRPr lang="zh-CN" altLang="en-US" sz="6600">
              <a:latin typeface="微软雅黑" charset="0"/>
              <a:ea typeface="微软雅黑" charset="0"/>
              <a:sym typeface="微软雅黑" charset="0"/>
            </a:endParaRPr>
          </a:p>
        </p:txBody>
      </p:sp>
      <p:sp>
        <p:nvSpPr>
          <p:cNvPr id="18434" name="副标题 2"/>
          <p:cNvSpPr>
            <a:spLocks noGrp="1" noChangeArrowheads="1"/>
          </p:cNvSpPr>
          <p:nvPr>
            <p:ph type="subTitle" idx="1"/>
          </p:nvPr>
        </p:nvSpPr>
        <p:spPr>
          <a:xfrm>
            <a:off x="584200" y="4933950"/>
            <a:ext cx="8824913" cy="860425"/>
          </a:xfrm>
        </p:spPr>
        <p:txBody>
          <a:bodyPr/>
          <a:lstStyle/>
          <a:p>
            <a:pPr algn="l" eaLnBrk="1" hangingPunct="1"/>
            <a:r>
              <a:rPr lang="zh-CN" altLang="zh-CN">
                <a:solidFill>
                  <a:schemeClr val="accent1"/>
                </a:solidFill>
                <a:latin typeface="微软雅黑" charset="0"/>
                <a:ea typeface="微软雅黑" charset="0"/>
                <a:sym typeface="微软雅黑" charset="0"/>
              </a:rPr>
              <a:t>北京爱琴海乐之技术有限公司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noChangeArrowheads="1"/>
          </p:cNvSpPr>
          <p:nvPr>
            <p:ph type="title"/>
          </p:nvPr>
        </p:nvSpPr>
        <p:spPr/>
        <p:txBody>
          <a:bodyPr/>
          <a:lstStyle/>
          <a:p>
            <a:endParaRPr lang="zh-CN" altLang="en-US"/>
          </a:p>
        </p:txBody>
      </p:sp>
      <p:sp>
        <p:nvSpPr>
          <p:cNvPr id="19458" name="内容占位符 2"/>
          <p:cNvSpPr>
            <a:spLocks noGrp="1" noChangeArrowheads="1"/>
          </p:cNvSpPr>
          <p:nvPr>
            <p:ph idx="1"/>
          </p:nvPr>
        </p:nvSpPr>
        <p:spPr/>
        <p:txBody>
          <a:bodyPr/>
          <a:lstStyle/>
          <a:p>
            <a:pPr eaLnBrk="1" hangingPunct="1">
              <a:spcBef>
                <a:spcPct val="0"/>
              </a:spcBef>
              <a:buClrTx/>
              <a:buSzTx/>
              <a:buFont typeface="Arial" charset="0"/>
              <a:buNone/>
            </a:pPr>
            <a:r>
              <a:rPr lang="zh-CN" altLang="en-US">
                <a:latin typeface="Arial" charset="0"/>
              </a:rPr>
              <a:t>NoteExpress下载途径：1、官网</a:t>
            </a:r>
            <a:r>
              <a:rPr lang="zh-CN" altLang="en-US" b="1">
                <a:latin typeface="Arial" charset="0"/>
              </a:rPr>
              <a:t>www.inoteexpress.com</a:t>
            </a:r>
          </a:p>
          <a:p>
            <a:pPr eaLnBrk="1" hangingPunct="1">
              <a:spcBef>
                <a:spcPct val="0"/>
              </a:spcBef>
              <a:buClrTx/>
              <a:buSzTx/>
              <a:buFont typeface="Arial" charset="0"/>
              <a:buNone/>
            </a:pPr>
            <a:r>
              <a:rPr lang="zh-CN" altLang="en-US">
                <a:latin typeface="Arial" charset="0"/>
              </a:rPr>
              <a:t>                                       2、学校图书馆主页</a:t>
            </a:r>
          </a:p>
          <a:p>
            <a:endParaRPr lang="zh-CN" altLang="en-US"/>
          </a:p>
        </p:txBody>
      </p:sp>
      <p:sp>
        <p:nvSpPr>
          <p:cNvPr id="19459"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Char char="•"/>
            </a:pPr>
            <a:fld id="{8B0C4DF5-4E26-1742-A021-AE3A99A8AFB6}" type="datetime1">
              <a:rPr lang="zh-CN" altLang="en-US" sz="1100">
                <a:solidFill>
                  <a:srgbClr val="FFFFFF"/>
                </a:solidFill>
                <a:latin typeface="Arial" charset="0"/>
              </a:rPr>
              <a:pPr>
                <a:spcBef>
                  <a:spcPct val="0"/>
                </a:spcBef>
                <a:buClrTx/>
                <a:buSzTx/>
                <a:buFont typeface="Arial" charset="0"/>
                <a:buChar char="•"/>
              </a:pPr>
              <a:t>2019/5/16</a:t>
            </a:fld>
            <a:endParaRPr lang="zh-CN" altLang="en-US" sz="1100">
              <a:solidFill>
                <a:srgbClr val="FFFFFF"/>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12855072-C51C-1A4F-825F-158FBA6A6F05}"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22530"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3"/>
          <p:cNvGrpSpPr>
            <a:grpSpLocks/>
          </p:cNvGrpSpPr>
          <p:nvPr/>
        </p:nvGrpSpPr>
        <p:grpSpPr bwMode="auto">
          <a:xfrm>
            <a:off x="2032000" y="719138"/>
            <a:ext cx="8128000" cy="5418137"/>
            <a:chOff x="0" y="0"/>
            <a:chExt cx="8128000" cy="5418667"/>
          </a:xfrm>
        </p:grpSpPr>
        <p:sp>
          <p:nvSpPr>
            <p:cNvPr id="22534" name="AutoShape 4"/>
            <p:cNvSpPr>
              <a:spLocks noChangeArrowheads="1"/>
            </p:cNvSpPr>
            <p:nvPr/>
          </p:nvSpPr>
          <p:spPr bwMode="auto">
            <a:xfrm>
              <a:off x="-6126981" y="-937410"/>
              <a:ext cx="7293488" cy="7293488"/>
            </a:xfrm>
            <a:custGeom>
              <a:avLst/>
              <a:gdLst>
                <a:gd name="T0" fmla="*/ 6210270 w 21600"/>
                <a:gd name="T1" fmla="*/ 1082880 h 21600"/>
                <a:gd name="T2" fmla="*/ 3646406 w 21600"/>
                <a:gd name="T3" fmla="*/ 21273 h 21600"/>
                <a:gd name="T4" fmla="*/ 1082880 w 21600"/>
                <a:gd name="T5" fmla="*/ 1082880 h 21600"/>
                <a:gd name="T6" fmla="*/ 1068023 w 21600"/>
                <a:gd name="T7" fmla="*/ 1068023 h 21600"/>
                <a:gd name="T8" fmla="*/ 3646744 w 21600"/>
                <a:gd name="T9" fmla="*/ 0 h 21600"/>
                <a:gd name="T10" fmla="*/ 6225127 w 21600"/>
                <a:gd name="T11" fmla="*/ 1068023 h 21600"/>
                <a:gd name="T12" fmla="*/ 6210270 w 21600"/>
                <a:gd name="T13" fmla="*/ 108288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8392" y="3207"/>
                  </a:moveTo>
                  <a:cubicBezTo>
                    <a:pt x="16378" y="1194"/>
                    <a:pt x="13647" y="63"/>
                    <a:pt x="10799" y="63"/>
                  </a:cubicBezTo>
                  <a:cubicBezTo>
                    <a:pt x="7952" y="63"/>
                    <a:pt x="5221" y="1194"/>
                    <a:pt x="3207" y="3207"/>
                  </a:cubicBezTo>
                  <a:lnTo>
                    <a:pt x="3163" y="3163"/>
                  </a:lnTo>
                  <a:cubicBezTo>
                    <a:pt x="5188" y="1137"/>
                    <a:pt x="7935" y="0"/>
                    <a:pt x="10800" y="0"/>
                  </a:cubicBezTo>
                  <a:cubicBezTo>
                    <a:pt x="13664" y="0"/>
                    <a:pt x="16411" y="1137"/>
                    <a:pt x="18436" y="3163"/>
                  </a:cubicBezTo>
                  <a:lnTo>
                    <a:pt x="18392" y="3207"/>
                  </a:lnTo>
                  <a:close/>
                </a:path>
              </a:pathLst>
            </a:custGeom>
            <a:noFill/>
            <a:ln w="19050" cap="rnd">
              <a:solidFill>
                <a:srgbClr val="E6C13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35" name="Rectangle 5"/>
            <p:cNvSpPr>
              <a:spLocks noChangeArrowheads="1"/>
            </p:cNvSpPr>
            <p:nvPr/>
          </p:nvSpPr>
          <p:spPr bwMode="auto">
            <a:xfrm>
              <a:off x="610504" y="416587"/>
              <a:ext cx="7440913" cy="833607"/>
            </a:xfrm>
            <a:prstGeom prst="rect">
              <a:avLst/>
            </a:prstGeom>
            <a:solidFill>
              <a:srgbClr val="E6C132"/>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2536" name="Rectangle 6"/>
            <p:cNvSpPr>
              <a:spLocks noChangeArrowheads="1"/>
            </p:cNvSpPr>
            <p:nvPr/>
          </p:nvSpPr>
          <p:spPr bwMode="auto">
            <a:xfrm>
              <a:off x="610504" y="416587"/>
              <a:ext cx="7440913"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简介</a:t>
              </a:r>
            </a:p>
          </p:txBody>
        </p:sp>
        <p:sp>
          <p:nvSpPr>
            <p:cNvPr id="22537" name="Oval 7"/>
            <p:cNvSpPr>
              <a:spLocks noChangeArrowheads="1"/>
            </p:cNvSpPr>
            <p:nvPr/>
          </p:nvSpPr>
          <p:spPr bwMode="auto">
            <a:xfrm>
              <a:off x="89500" y="312386"/>
              <a:ext cx="1042009" cy="1042009"/>
            </a:xfrm>
            <a:prstGeom prst="ellipse">
              <a:avLst/>
            </a:prstGeom>
            <a:solidFill>
              <a:srgbClr val="FFFFFF"/>
            </a:solidFill>
            <a:ln w="19050" cap="rnd">
              <a:solidFill>
                <a:srgbClr val="E6C132"/>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2538" name="Rectangle 8"/>
            <p:cNvSpPr>
              <a:spLocks noChangeArrowheads="1"/>
            </p:cNvSpPr>
            <p:nvPr/>
          </p:nvSpPr>
          <p:spPr bwMode="auto">
            <a:xfrm>
              <a:off x="1088431" y="1667215"/>
              <a:ext cx="6962986" cy="833607"/>
            </a:xfrm>
            <a:prstGeom prst="rect">
              <a:avLst/>
            </a:prstGeom>
            <a:solidFill>
              <a:srgbClr val="EF7A2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2539" name="Rectangle 9"/>
            <p:cNvSpPr>
              <a:spLocks noChangeArrowheads="1"/>
            </p:cNvSpPr>
            <p:nvPr/>
          </p:nvSpPr>
          <p:spPr bwMode="auto">
            <a:xfrm>
              <a:off x="1088431" y="1667215"/>
              <a:ext cx="6962986"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操作演示</a:t>
              </a:r>
            </a:p>
          </p:txBody>
        </p:sp>
        <p:sp>
          <p:nvSpPr>
            <p:cNvPr id="22540" name="Oval 10"/>
            <p:cNvSpPr>
              <a:spLocks noChangeArrowheads="1"/>
            </p:cNvSpPr>
            <p:nvPr/>
          </p:nvSpPr>
          <p:spPr bwMode="auto">
            <a:xfrm>
              <a:off x="567426" y="1563014"/>
              <a:ext cx="1042009" cy="1042009"/>
            </a:xfrm>
            <a:prstGeom prst="ellipse">
              <a:avLst/>
            </a:prstGeom>
            <a:solidFill>
              <a:srgbClr val="FFFFFF"/>
            </a:solidFill>
            <a:ln w="19050" cap="rnd">
              <a:solidFill>
                <a:srgbClr val="EF7A23"/>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2541" name="Rectangle 11"/>
            <p:cNvSpPr>
              <a:spLocks noChangeArrowheads="1"/>
            </p:cNvSpPr>
            <p:nvPr/>
          </p:nvSpPr>
          <p:spPr bwMode="auto">
            <a:xfrm>
              <a:off x="1088431" y="2917843"/>
              <a:ext cx="6962986" cy="833607"/>
            </a:xfrm>
            <a:prstGeom prst="rect">
              <a:avLst/>
            </a:prstGeom>
            <a:solidFill>
              <a:srgbClr val="59A0F5"/>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2542" name="Rectangle 12"/>
            <p:cNvSpPr>
              <a:spLocks noChangeArrowheads="1"/>
            </p:cNvSpPr>
            <p:nvPr/>
          </p:nvSpPr>
          <p:spPr bwMode="auto">
            <a:xfrm>
              <a:off x="1088431" y="2917843"/>
              <a:ext cx="6962986"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总结</a:t>
              </a:r>
            </a:p>
          </p:txBody>
        </p:sp>
        <p:sp>
          <p:nvSpPr>
            <p:cNvPr id="22543" name="Oval 13"/>
            <p:cNvSpPr>
              <a:spLocks noChangeArrowheads="1"/>
            </p:cNvSpPr>
            <p:nvPr/>
          </p:nvSpPr>
          <p:spPr bwMode="auto">
            <a:xfrm>
              <a:off x="567426" y="2813642"/>
              <a:ext cx="1042009" cy="1042009"/>
            </a:xfrm>
            <a:prstGeom prst="ellipse">
              <a:avLst/>
            </a:prstGeom>
            <a:solidFill>
              <a:srgbClr val="FFFFFF"/>
            </a:solidFill>
            <a:ln w="19050" cap="rnd">
              <a:solidFill>
                <a:srgbClr val="59A0F5"/>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2544" name="Rectangle 14"/>
            <p:cNvSpPr>
              <a:spLocks noChangeArrowheads="1"/>
            </p:cNvSpPr>
            <p:nvPr/>
          </p:nvSpPr>
          <p:spPr bwMode="auto">
            <a:xfrm>
              <a:off x="610504" y="4168472"/>
              <a:ext cx="7440913" cy="833607"/>
            </a:xfrm>
            <a:prstGeom prst="rect">
              <a:avLst/>
            </a:prstGeom>
            <a:solidFill>
              <a:srgbClr val="74CEEC"/>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2545" name="Rectangle 15"/>
            <p:cNvSpPr>
              <a:spLocks noChangeArrowheads="1"/>
            </p:cNvSpPr>
            <p:nvPr/>
          </p:nvSpPr>
          <p:spPr bwMode="auto">
            <a:xfrm>
              <a:off x="610504" y="4168472"/>
              <a:ext cx="7440913"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答疑</a:t>
              </a:r>
            </a:p>
          </p:txBody>
        </p:sp>
        <p:sp>
          <p:nvSpPr>
            <p:cNvPr id="22546" name="Oval 16"/>
            <p:cNvSpPr>
              <a:spLocks noChangeArrowheads="1"/>
            </p:cNvSpPr>
            <p:nvPr/>
          </p:nvSpPr>
          <p:spPr bwMode="auto">
            <a:xfrm>
              <a:off x="89500" y="4064271"/>
              <a:ext cx="1042009" cy="1042009"/>
            </a:xfrm>
            <a:prstGeom prst="ellipse">
              <a:avLst/>
            </a:prstGeom>
            <a:solidFill>
              <a:srgbClr val="FFFFFF"/>
            </a:solidFill>
            <a:ln w="19050" cap="rnd">
              <a:solidFill>
                <a:srgbClr val="74CEEC"/>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grpSp>
      <p:sp>
        <p:nvSpPr>
          <p:cNvPr id="22532" name="灯片编号占位符 5"/>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D22FC77F-52EF-DC4C-8621-EDF898D3619D}" type="slidenum">
              <a:rPr lang="en-US" altLang="zh-CN" sz="1800">
                <a:latin typeface="Arial" charset="0"/>
              </a:rPr>
              <a:pPr eaLnBrk="1" hangingPunct="1">
                <a:spcBef>
                  <a:spcPct val="0"/>
                </a:spcBef>
                <a:buClrTx/>
                <a:buSzTx/>
                <a:buFont typeface="Arial" charset="0"/>
                <a:buNone/>
              </a:pPr>
              <a:t>7</a:t>
            </a:fld>
            <a:endParaRPr lang="en-US" altLang="zh-CN" sz="1800">
              <a:latin typeface="Arial" charset="0"/>
            </a:endParaRPr>
          </a:p>
        </p:txBody>
      </p:sp>
      <p:pic>
        <p:nvPicPr>
          <p:cNvPr id="22533" name="图片 6"/>
          <p:cNvPicPr>
            <a:picLocks noChangeAspect="1" noChangeArrowheads="1"/>
          </p:cNvPicPr>
          <p:nvPr/>
        </p:nvPicPr>
        <p:blipFill>
          <a:blip r:embed="rId3">
            <a:extLst>
              <a:ext uri="{28A0092B-C50C-407E-A947-70E740481C1C}">
                <a14:useLocalDpi xmlns:a14="http://schemas.microsoft.com/office/drawing/2010/main" val="0"/>
              </a:ext>
            </a:extLst>
          </a:blip>
          <a:srcRect l="20244" t="16475" r="26059" b="11522"/>
          <a:stretch>
            <a:fillRect/>
          </a:stretch>
        </p:blipFill>
        <p:spPr bwMode="auto">
          <a:xfrm>
            <a:off x="2901950" y="2438400"/>
            <a:ext cx="4508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6A088945-0A34-464E-A4CA-05548A9D8FEF}"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23554"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3"/>
          <p:cNvGrpSpPr>
            <a:grpSpLocks/>
          </p:cNvGrpSpPr>
          <p:nvPr/>
        </p:nvGrpSpPr>
        <p:grpSpPr bwMode="auto">
          <a:xfrm>
            <a:off x="2032000" y="719138"/>
            <a:ext cx="8128000" cy="5418137"/>
            <a:chOff x="0" y="0"/>
            <a:chExt cx="8128000" cy="5418667"/>
          </a:xfrm>
        </p:grpSpPr>
        <p:sp>
          <p:nvSpPr>
            <p:cNvPr id="23558" name="AutoShape 4"/>
            <p:cNvSpPr>
              <a:spLocks noChangeArrowheads="1"/>
            </p:cNvSpPr>
            <p:nvPr/>
          </p:nvSpPr>
          <p:spPr bwMode="auto">
            <a:xfrm>
              <a:off x="-6126981" y="-937410"/>
              <a:ext cx="7293488" cy="7293488"/>
            </a:xfrm>
            <a:custGeom>
              <a:avLst/>
              <a:gdLst>
                <a:gd name="T0" fmla="*/ 6210270 w 21600"/>
                <a:gd name="T1" fmla="*/ 1082880 h 21600"/>
                <a:gd name="T2" fmla="*/ 3646406 w 21600"/>
                <a:gd name="T3" fmla="*/ 21273 h 21600"/>
                <a:gd name="T4" fmla="*/ 1082880 w 21600"/>
                <a:gd name="T5" fmla="*/ 1082880 h 21600"/>
                <a:gd name="T6" fmla="*/ 1068023 w 21600"/>
                <a:gd name="T7" fmla="*/ 1068023 h 21600"/>
                <a:gd name="T8" fmla="*/ 3646744 w 21600"/>
                <a:gd name="T9" fmla="*/ 0 h 21600"/>
                <a:gd name="T10" fmla="*/ 6225127 w 21600"/>
                <a:gd name="T11" fmla="*/ 1068023 h 21600"/>
                <a:gd name="T12" fmla="*/ 6210270 w 21600"/>
                <a:gd name="T13" fmla="*/ 108288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8392" y="3207"/>
                  </a:moveTo>
                  <a:cubicBezTo>
                    <a:pt x="16378" y="1194"/>
                    <a:pt x="13647" y="63"/>
                    <a:pt x="10799" y="63"/>
                  </a:cubicBezTo>
                  <a:cubicBezTo>
                    <a:pt x="7952" y="63"/>
                    <a:pt x="5221" y="1194"/>
                    <a:pt x="3207" y="3207"/>
                  </a:cubicBezTo>
                  <a:lnTo>
                    <a:pt x="3163" y="3163"/>
                  </a:lnTo>
                  <a:cubicBezTo>
                    <a:pt x="5188" y="1137"/>
                    <a:pt x="7935" y="0"/>
                    <a:pt x="10800" y="0"/>
                  </a:cubicBezTo>
                  <a:cubicBezTo>
                    <a:pt x="13664" y="0"/>
                    <a:pt x="16411" y="1137"/>
                    <a:pt x="18436" y="3163"/>
                  </a:cubicBezTo>
                  <a:lnTo>
                    <a:pt x="18392" y="3207"/>
                  </a:lnTo>
                  <a:close/>
                </a:path>
              </a:pathLst>
            </a:custGeom>
            <a:noFill/>
            <a:ln w="19050" cap="rnd">
              <a:solidFill>
                <a:srgbClr val="E6C13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559" name="Rectangle 5"/>
            <p:cNvSpPr>
              <a:spLocks noChangeArrowheads="1"/>
            </p:cNvSpPr>
            <p:nvPr/>
          </p:nvSpPr>
          <p:spPr bwMode="auto">
            <a:xfrm>
              <a:off x="610504" y="416587"/>
              <a:ext cx="7440913" cy="833607"/>
            </a:xfrm>
            <a:prstGeom prst="rect">
              <a:avLst/>
            </a:prstGeom>
            <a:solidFill>
              <a:srgbClr val="E6C132"/>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3560" name="Rectangle 6"/>
            <p:cNvSpPr>
              <a:spLocks noChangeArrowheads="1"/>
            </p:cNvSpPr>
            <p:nvPr/>
          </p:nvSpPr>
          <p:spPr bwMode="auto">
            <a:xfrm>
              <a:off x="610504" y="416587"/>
              <a:ext cx="7440913"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简介</a:t>
              </a:r>
            </a:p>
          </p:txBody>
        </p:sp>
        <p:sp>
          <p:nvSpPr>
            <p:cNvPr id="23561" name="Oval 7"/>
            <p:cNvSpPr>
              <a:spLocks noChangeArrowheads="1"/>
            </p:cNvSpPr>
            <p:nvPr/>
          </p:nvSpPr>
          <p:spPr bwMode="auto">
            <a:xfrm>
              <a:off x="89500" y="312386"/>
              <a:ext cx="1042009" cy="1042009"/>
            </a:xfrm>
            <a:prstGeom prst="ellipse">
              <a:avLst/>
            </a:prstGeom>
            <a:solidFill>
              <a:srgbClr val="FFFFFF"/>
            </a:solidFill>
            <a:ln w="19050" cap="rnd">
              <a:solidFill>
                <a:srgbClr val="E6C132"/>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3562" name="Rectangle 8"/>
            <p:cNvSpPr>
              <a:spLocks noChangeArrowheads="1"/>
            </p:cNvSpPr>
            <p:nvPr/>
          </p:nvSpPr>
          <p:spPr bwMode="auto">
            <a:xfrm>
              <a:off x="1088431" y="1667215"/>
              <a:ext cx="6962986" cy="833607"/>
            </a:xfrm>
            <a:prstGeom prst="rect">
              <a:avLst/>
            </a:prstGeom>
            <a:solidFill>
              <a:srgbClr val="EF7A23"/>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3563" name="Rectangle 9"/>
            <p:cNvSpPr>
              <a:spLocks noChangeArrowheads="1"/>
            </p:cNvSpPr>
            <p:nvPr/>
          </p:nvSpPr>
          <p:spPr bwMode="auto">
            <a:xfrm>
              <a:off x="1088431" y="1667215"/>
              <a:ext cx="6962986"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操作演示</a:t>
              </a:r>
            </a:p>
          </p:txBody>
        </p:sp>
        <p:sp>
          <p:nvSpPr>
            <p:cNvPr id="23564" name="Oval 10"/>
            <p:cNvSpPr>
              <a:spLocks noChangeArrowheads="1"/>
            </p:cNvSpPr>
            <p:nvPr/>
          </p:nvSpPr>
          <p:spPr bwMode="auto">
            <a:xfrm>
              <a:off x="567426" y="1563014"/>
              <a:ext cx="1042009" cy="1042009"/>
            </a:xfrm>
            <a:prstGeom prst="ellipse">
              <a:avLst/>
            </a:prstGeom>
            <a:solidFill>
              <a:srgbClr val="FFFFFF"/>
            </a:solidFill>
            <a:ln w="19050" cap="rnd">
              <a:solidFill>
                <a:srgbClr val="EF7A23"/>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3565" name="Rectangle 11"/>
            <p:cNvSpPr>
              <a:spLocks noChangeArrowheads="1"/>
            </p:cNvSpPr>
            <p:nvPr/>
          </p:nvSpPr>
          <p:spPr bwMode="auto">
            <a:xfrm>
              <a:off x="1088431" y="2917843"/>
              <a:ext cx="6962986" cy="833607"/>
            </a:xfrm>
            <a:prstGeom prst="rect">
              <a:avLst/>
            </a:prstGeom>
            <a:solidFill>
              <a:srgbClr val="59A0F5"/>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3566" name="Rectangle 12"/>
            <p:cNvSpPr>
              <a:spLocks noChangeArrowheads="1"/>
            </p:cNvSpPr>
            <p:nvPr/>
          </p:nvSpPr>
          <p:spPr bwMode="auto">
            <a:xfrm>
              <a:off x="1088431" y="2917843"/>
              <a:ext cx="6962986"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总结</a:t>
              </a:r>
            </a:p>
          </p:txBody>
        </p:sp>
        <p:sp>
          <p:nvSpPr>
            <p:cNvPr id="23567" name="Oval 13"/>
            <p:cNvSpPr>
              <a:spLocks noChangeArrowheads="1"/>
            </p:cNvSpPr>
            <p:nvPr/>
          </p:nvSpPr>
          <p:spPr bwMode="auto">
            <a:xfrm>
              <a:off x="567426" y="2813642"/>
              <a:ext cx="1042009" cy="1042009"/>
            </a:xfrm>
            <a:prstGeom prst="ellipse">
              <a:avLst/>
            </a:prstGeom>
            <a:solidFill>
              <a:srgbClr val="FFFFFF"/>
            </a:solidFill>
            <a:ln w="19050" cap="rnd">
              <a:solidFill>
                <a:srgbClr val="59A0F5"/>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3568" name="Rectangle 14"/>
            <p:cNvSpPr>
              <a:spLocks noChangeArrowheads="1"/>
            </p:cNvSpPr>
            <p:nvPr/>
          </p:nvSpPr>
          <p:spPr bwMode="auto">
            <a:xfrm>
              <a:off x="610504" y="4168472"/>
              <a:ext cx="7440913" cy="833607"/>
            </a:xfrm>
            <a:prstGeom prst="rect">
              <a:avLst/>
            </a:prstGeom>
            <a:solidFill>
              <a:srgbClr val="74CEEC"/>
            </a:solidFill>
            <a:ln w="19050" cap="rnd">
              <a:solidFill>
                <a:srgbClr val="FFFFFF"/>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3569" name="Rectangle 15"/>
            <p:cNvSpPr>
              <a:spLocks noChangeArrowheads="1"/>
            </p:cNvSpPr>
            <p:nvPr/>
          </p:nvSpPr>
          <p:spPr bwMode="auto">
            <a:xfrm>
              <a:off x="610504" y="4168472"/>
              <a:ext cx="7440913"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1676" tIns="83820" rIns="83820" bIns="8382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lnSpc>
                  <a:spcPct val="90000"/>
                </a:lnSpc>
                <a:spcBef>
                  <a:spcPct val="0"/>
                </a:spcBef>
                <a:spcAft>
                  <a:spcPct val="35000"/>
                </a:spcAft>
                <a:buClrTx/>
                <a:buSzTx/>
                <a:buFont typeface="Arial" charset="0"/>
                <a:buNone/>
              </a:pPr>
              <a:r>
                <a:rPr lang="zh-CN" altLang="en-US" sz="3300">
                  <a:solidFill>
                    <a:srgbClr val="FFFFFF"/>
                  </a:solidFill>
                  <a:latin typeface="微软雅黑" charset="0"/>
                  <a:ea typeface="微软雅黑" charset="0"/>
                  <a:sym typeface="微软雅黑" charset="0"/>
                </a:rPr>
                <a:t>答疑</a:t>
              </a:r>
            </a:p>
          </p:txBody>
        </p:sp>
        <p:sp>
          <p:nvSpPr>
            <p:cNvPr id="23570" name="Oval 16"/>
            <p:cNvSpPr>
              <a:spLocks noChangeArrowheads="1"/>
            </p:cNvSpPr>
            <p:nvPr/>
          </p:nvSpPr>
          <p:spPr bwMode="auto">
            <a:xfrm>
              <a:off x="89500" y="4064271"/>
              <a:ext cx="1042009" cy="1042009"/>
            </a:xfrm>
            <a:prstGeom prst="ellipse">
              <a:avLst/>
            </a:prstGeom>
            <a:solidFill>
              <a:srgbClr val="FFFFFF"/>
            </a:solidFill>
            <a:ln w="19050" cap="rnd">
              <a:solidFill>
                <a:srgbClr val="74CEEC"/>
              </a:solidFill>
              <a:miter lim="800000"/>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grpSp>
      <p:sp>
        <p:nvSpPr>
          <p:cNvPr id="23556" name="灯片编号占位符 5"/>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749B07B8-4E5C-C146-BBA1-C1D8377B56C6}" type="slidenum">
              <a:rPr lang="en-US" altLang="zh-CN" sz="1800">
                <a:latin typeface="Arial" charset="0"/>
              </a:rPr>
              <a:pPr eaLnBrk="1" hangingPunct="1">
                <a:spcBef>
                  <a:spcPct val="0"/>
                </a:spcBef>
                <a:buClrTx/>
                <a:buSzTx/>
                <a:buFont typeface="Arial" charset="0"/>
                <a:buNone/>
              </a:pPr>
              <a:t>8</a:t>
            </a:fld>
            <a:endParaRPr lang="en-US" altLang="zh-CN" sz="1800">
              <a:latin typeface="Arial" charset="0"/>
            </a:endParaRPr>
          </a:p>
        </p:txBody>
      </p:sp>
      <p:pic>
        <p:nvPicPr>
          <p:cNvPr id="23557" name="图片 6"/>
          <p:cNvPicPr>
            <a:picLocks noChangeAspect="1" noChangeArrowheads="1"/>
          </p:cNvPicPr>
          <p:nvPr/>
        </p:nvPicPr>
        <p:blipFill>
          <a:blip r:embed="rId3">
            <a:extLst>
              <a:ext uri="{28A0092B-C50C-407E-A947-70E740481C1C}">
                <a14:useLocalDpi xmlns:a14="http://schemas.microsoft.com/office/drawing/2010/main" val="0"/>
              </a:ext>
            </a:extLst>
          </a:blip>
          <a:srcRect l="20244" t="16475" r="26059" b="11522"/>
          <a:stretch>
            <a:fillRect/>
          </a:stretch>
        </p:blipFill>
        <p:spPr bwMode="auto">
          <a:xfrm>
            <a:off x="2889250" y="3651250"/>
            <a:ext cx="4508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日期占位符 3"/>
          <p:cNvSpPr>
            <a:spLocks noGrp="1" noChangeArrowheads="1"/>
          </p:cNvSpPr>
          <p:nvPr>
            <p:ph type="dt" sz="quarter" idx="10"/>
          </p:nvPr>
        </p:nvSpPr>
        <p:spPr>
          <a:xfrm>
            <a:off x="10155238" y="1790700"/>
            <a:ext cx="990600" cy="304800"/>
          </a:xfrm>
          <a:noFill/>
        </p:spPr>
        <p:txBody>
          <a:bodyPr>
            <a:prstTxWarp prst="textNoShape">
              <a:avLst/>
            </a:prstTxWarp>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spcBef>
                <a:spcPct val="0"/>
              </a:spcBef>
              <a:buClrTx/>
              <a:buSzTx/>
              <a:buFont typeface="Arial" charset="0"/>
              <a:buNone/>
            </a:pPr>
            <a:fld id="{DD585FE5-3CDD-E84B-9AD9-7A66F1ED1FBD}" type="datetime1">
              <a:rPr lang="zh-CN" altLang="en-US" sz="1100">
                <a:solidFill>
                  <a:srgbClr val="FFFFFF"/>
                </a:solidFill>
                <a:latin typeface="Arial" charset="0"/>
              </a:rPr>
              <a:pPr>
                <a:spcBef>
                  <a:spcPct val="0"/>
                </a:spcBef>
                <a:buClrTx/>
                <a:buSzTx/>
                <a:buFont typeface="Arial" charset="0"/>
                <a:buNone/>
              </a:pPr>
              <a:t>2019/5/16</a:t>
            </a:fld>
            <a:endParaRPr lang="zh-CN" altLang="en-US" sz="1100">
              <a:solidFill>
                <a:srgbClr val="FFFFFF"/>
              </a:solidFill>
              <a:latin typeface="Arial" charset="0"/>
            </a:endParaRPr>
          </a:p>
        </p:txBody>
      </p:sp>
      <p:pic>
        <p:nvPicPr>
          <p:cNvPr id="2457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2050"/>
            <a:ext cx="248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3"/>
          <p:cNvGrpSpPr>
            <a:grpSpLocks/>
          </p:cNvGrpSpPr>
          <p:nvPr/>
        </p:nvGrpSpPr>
        <p:grpSpPr bwMode="auto">
          <a:xfrm>
            <a:off x="2152650" y="1531938"/>
            <a:ext cx="10007600" cy="5153025"/>
            <a:chOff x="0" y="0"/>
            <a:chExt cx="10424160" cy="5786846"/>
          </a:xfrm>
        </p:grpSpPr>
        <p:sp>
          <p:nvSpPr>
            <p:cNvPr id="24582" name="AutoShape 4"/>
            <p:cNvSpPr>
              <a:spLocks noChangeArrowheads="1"/>
            </p:cNvSpPr>
            <p:nvPr/>
          </p:nvSpPr>
          <p:spPr bwMode="auto">
            <a:xfrm>
              <a:off x="2832156" y="714792"/>
              <a:ext cx="4759846" cy="4759846"/>
            </a:xfrm>
            <a:custGeom>
              <a:avLst/>
              <a:gdLst>
                <a:gd name="T0" fmla="*/ 509921 w 21600"/>
                <a:gd name="T1" fmla="*/ 3459483 h 21600"/>
                <a:gd name="T2" fmla="*/ 220804 w 21600"/>
                <a:gd name="T3" fmla="*/ 2379923 h 21600"/>
                <a:gd name="T4" fmla="*/ 2379923 w 21600"/>
                <a:gd name="T5" fmla="*/ 220804 h 21600"/>
                <a:gd name="T6" fmla="*/ 4539042 w 21600"/>
                <a:gd name="T7" fmla="*/ 2379923 h 21600"/>
                <a:gd name="T8" fmla="*/ 4249705 w 21600"/>
                <a:gd name="T9" fmla="*/ 3459262 h 21600"/>
                <a:gd name="T10" fmla="*/ 4440980 w 21600"/>
                <a:gd name="T11" fmla="*/ 3569885 h 21600"/>
                <a:gd name="T12" fmla="*/ 4759846 w 21600"/>
                <a:gd name="T13" fmla="*/ 2379923 h 21600"/>
                <a:gd name="T14" fmla="*/ 2379923 w 21600"/>
                <a:gd name="T15" fmla="*/ 0 h 21600"/>
                <a:gd name="T16" fmla="*/ 0 w 21600"/>
                <a:gd name="T17" fmla="*/ 2379923 h 21600"/>
                <a:gd name="T18" fmla="*/ 318645 w 21600"/>
                <a:gd name="T19" fmla="*/ 3569664 h 21600"/>
                <a:gd name="T20" fmla="*/ 509921 w 21600"/>
                <a:gd name="T21" fmla="*/ 3459483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2314" y="15699"/>
                  </a:moveTo>
                  <a:cubicBezTo>
                    <a:pt x="1454" y="14209"/>
                    <a:pt x="1002" y="12519"/>
                    <a:pt x="1002" y="10800"/>
                  </a:cubicBezTo>
                  <a:cubicBezTo>
                    <a:pt x="1002" y="5388"/>
                    <a:pt x="5388" y="1002"/>
                    <a:pt x="10800" y="1002"/>
                  </a:cubicBezTo>
                  <a:cubicBezTo>
                    <a:pt x="16211" y="1002"/>
                    <a:pt x="20598" y="5388"/>
                    <a:pt x="20598" y="10800"/>
                  </a:cubicBezTo>
                  <a:cubicBezTo>
                    <a:pt x="20598" y="12519"/>
                    <a:pt x="20145" y="14209"/>
                    <a:pt x="19285" y="15698"/>
                  </a:cubicBezTo>
                  <a:lnTo>
                    <a:pt x="20153" y="16200"/>
                  </a:lnTo>
                  <a:cubicBezTo>
                    <a:pt x="21100" y="14558"/>
                    <a:pt x="21600" y="12695"/>
                    <a:pt x="21600" y="10800"/>
                  </a:cubicBezTo>
                  <a:cubicBezTo>
                    <a:pt x="21600" y="4835"/>
                    <a:pt x="16764" y="0"/>
                    <a:pt x="10800" y="0"/>
                  </a:cubicBezTo>
                  <a:cubicBezTo>
                    <a:pt x="4835" y="0"/>
                    <a:pt x="0" y="4835"/>
                    <a:pt x="0" y="10800"/>
                  </a:cubicBezTo>
                  <a:cubicBezTo>
                    <a:pt x="0" y="12695"/>
                    <a:pt x="499" y="14558"/>
                    <a:pt x="1446" y="16199"/>
                  </a:cubicBezTo>
                  <a:lnTo>
                    <a:pt x="2314" y="15699"/>
                  </a:lnTo>
                  <a:close/>
                </a:path>
              </a:pathLst>
            </a:custGeom>
            <a:solidFill>
              <a:srgbClr val="59A0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AutoShape 5"/>
            <p:cNvSpPr>
              <a:spLocks noChangeArrowheads="1"/>
            </p:cNvSpPr>
            <p:nvPr/>
          </p:nvSpPr>
          <p:spPr bwMode="auto">
            <a:xfrm>
              <a:off x="2832156" y="714792"/>
              <a:ext cx="4759846" cy="4759846"/>
            </a:xfrm>
            <a:custGeom>
              <a:avLst/>
              <a:gdLst>
                <a:gd name="T0" fmla="*/ 4249705 w 21600"/>
                <a:gd name="T1" fmla="*/ 3459483 h 21600"/>
                <a:gd name="T2" fmla="*/ 2379923 w 21600"/>
                <a:gd name="T3" fmla="*/ 4539042 h 21600"/>
                <a:gd name="T4" fmla="*/ 509921 w 21600"/>
                <a:gd name="T5" fmla="*/ 3459483 h 21600"/>
                <a:gd name="T6" fmla="*/ 318645 w 21600"/>
                <a:gd name="T7" fmla="*/ 3569885 h 21600"/>
                <a:gd name="T8" fmla="*/ 2379923 w 21600"/>
                <a:gd name="T9" fmla="*/ 4759846 h 21600"/>
                <a:gd name="T10" fmla="*/ 4440980 w 21600"/>
                <a:gd name="T11" fmla="*/ 3569885 h 21600"/>
                <a:gd name="T12" fmla="*/ 4249705 w 21600"/>
                <a:gd name="T13" fmla="*/ 3459483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9285" y="15699"/>
                  </a:moveTo>
                  <a:cubicBezTo>
                    <a:pt x="17535" y="18730"/>
                    <a:pt x="14300" y="20598"/>
                    <a:pt x="10800" y="20598"/>
                  </a:cubicBezTo>
                  <a:cubicBezTo>
                    <a:pt x="7299" y="20598"/>
                    <a:pt x="4064" y="18730"/>
                    <a:pt x="2314" y="15699"/>
                  </a:cubicBezTo>
                  <a:lnTo>
                    <a:pt x="1446" y="16200"/>
                  </a:lnTo>
                  <a:cubicBezTo>
                    <a:pt x="3376" y="19541"/>
                    <a:pt x="6941" y="21600"/>
                    <a:pt x="10800" y="21600"/>
                  </a:cubicBezTo>
                  <a:cubicBezTo>
                    <a:pt x="14658" y="21600"/>
                    <a:pt x="18223" y="19541"/>
                    <a:pt x="20153" y="16200"/>
                  </a:cubicBezTo>
                  <a:lnTo>
                    <a:pt x="19285" y="15699"/>
                  </a:lnTo>
                  <a:close/>
                </a:path>
              </a:pathLst>
            </a:custGeom>
            <a:solidFill>
              <a:srgbClr val="EF7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4" name="AutoShape 6"/>
            <p:cNvSpPr>
              <a:spLocks noChangeArrowheads="1"/>
            </p:cNvSpPr>
            <p:nvPr/>
          </p:nvSpPr>
          <p:spPr bwMode="auto">
            <a:xfrm>
              <a:off x="2832156" y="714792"/>
              <a:ext cx="4759846" cy="4759846"/>
            </a:xfrm>
            <a:custGeom>
              <a:avLst/>
              <a:gdLst>
                <a:gd name="T0" fmla="*/ 2379703 w 21600"/>
                <a:gd name="T1" fmla="*/ 220804 h 21600"/>
                <a:gd name="T2" fmla="*/ 2379923 w 21600"/>
                <a:gd name="T3" fmla="*/ 0 h 21600"/>
                <a:gd name="T4" fmla="*/ 2379703 w 21600"/>
                <a:gd name="T5" fmla="*/ 220804 h 21600"/>
                <a:gd name="T6" fmla="*/ 0 60000 65536"/>
                <a:gd name="T7" fmla="*/ 0 60000 65536"/>
                <a:gd name="T8" fmla="*/ 0 60000 65536"/>
              </a:gdLst>
              <a:ahLst/>
              <a:cxnLst>
                <a:cxn ang="T6">
                  <a:pos x="T0" y="T1"/>
                </a:cxn>
                <a:cxn ang="T7">
                  <a:pos x="T2" y="T3"/>
                </a:cxn>
                <a:cxn ang="T8">
                  <a:pos x="T4" y="T5"/>
                </a:cxn>
              </a:cxnLst>
              <a:rect l="0" t="0" r="r" b="b"/>
              <a:pathLst>
                <a:path w="21600" h="21600">
                  <a:moveTo>
                    <a:pt x="10799" y="1002"/>
                  </a:moveTo>
                  <a:lnTo>
                    <a:pt x="10800" y="0"/>
                  </a:lnTo>
                  <a:lnTo>
                    <a:pt x="10799" y="1002"/>
                  </a:lnTo>
                  <a:close/>
                </a:path>
              </a:pathLst>
            </a:custGeom>
            <a:solidFill>
              <a:srgbClr val="E6C1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5" name="Oval 7"/>
            <p:cNvSpPr>
              <a:spLocks noChangeArrowheads="1"/>
            </p:cNvSpPr>
            <p:nvPr/>
          </p:nvSpPr>
          <p:spPr bwMode="auto">
            <a:xfrm>
              <a:off x="4116474" y="1999109"/>
              <a:ext cx="2191211" cy="2191211"/>
            </a:xfrm>
            <a:prstGeom prst="ellipse">
              <a:avLst/>
            </a:prstGeom>
            <a:solidFill>
              <a:srgbClr val="ACD432"/>
            </a:solidFill>
            <a:ln w="28575" cap="rnd">
              <a:solidFill>
                <a:srgbClr val="FFFFFF"/>
              </a:solidFill>
              <a:round/>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4586" name="Rectangle 8"/>
            <p:cNvSpPr>
              <a:spLocks noChangeArrowheads="1"/>
            </p:cNvSpPr>
            <p:nvPr/>
          </p:nvSpPr>
          <p:spPr bwMode="auto">
            <a:xfrm>
              <a:off x="4437369" y="2320004"/>
              <a:ext cx="1549421" cy="15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850" tIns="69850" rIns="69850" bIns="6985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5500">
                  <a:solidFill>
                    <a:srgbClr val="FFFFFF"/>
                  </a:solidFill>
                  <a:latin typeface="微软雅黑" charset="0"/>
                  <a:ea typeface="微软雅黑" charset="0"/>
                  <a:sym typeface="微软雅黑" charset="0"/>
                </a:rPr>
                <a:t>文献</a:t>
              </a:r>
            </a:p>
          </p:txBody>
        </p:sp>
        <p:sp>
          <p:nvSpPr>
            <p:cNvPr id="24587" name="Oval 9"/>
            <p:cNvSpPr>
              <a:spLocks noChangeArrowheads="1"/>
            </p:cNvSpPr>
            <p:nvPr/>
          </p:nvSpPr>
          <p:spPr bwMode="auto">
            <a:xfrm>
              <a:off x="4445156" y="3086"/>
              <a:ext cx="1533847" cy="1533847"/>
            </a:xfrm>
            <a:prstGeom prst="ellipse">
              <a:avLst/>
            </a:prstGeom>
            <a:solidFill>
              <a:srgbClr val="E6C132"/>
            </a:solidFill>
            <a:ln w="28575" cap="rnd">
              <a:solidFill>
                <a:srgbClr val="FFFFFF"/>
              </a:solidFill>
              <a:round/>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4588" name="Rectangle 10"/>
            <p:cNvSpPr>
              <a:spLocks noChangeArrowheads="1"/>
            </p:cNvSpPr>
            <p:nvPr/>
          </p:nvSpPr>
          <p:spPr bwMode="auto">
            <a:xfrm>
              <a:off x="4669783" y="227713"/>
              <a:ext cx="1084593" cy="10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60" tIns="48260" rIns="48260" bIns="4826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3800">
                  <a:solidFill>
                    <a:srgbClr val="FFFFFF"/>
                  </a:solidFill>
                  <a:latin typeface="微软雅黑" charset="0"/>
                  <a:ea typeface="微软雅黑" charset="0"/>
                  <a:sym typeface="微软雅黑" charset="0"/>
                </a:rPr>
                <a:t>收集</a:t>
              </a:r>
            </a:p>
          </p:txBody>
        </p:sp>
        <p:sp>
          <p:nvSpPr>
            <p:cNvPr id="24589" name="Oval 11"/>
            <p:cNvSpPr>
              <a:spLocks noChangeArrowheads="1"/>
            </p:cNvSpPr>
            <p:nvPr/>
          </p:nvSpPr>
          <p:spPr bwMode="auto">
            <a:xfrm>
              <a:off x="6458409" y="3490143"/>
              <a:ext cx="1533847" cy="1533847"/>
            </a:xfrm>
            <a:prstGeom prst="ellipse">
              <a:avLst/>
            </a:prstGeom>
            <a:solidFill>
              <a:srgbClr val="EF7A23"/>
            </a:solidFill>
            <a:ln w="28575" cap="rnd">
              <a:solidFill>
                <a:srgbClr val="FFFFFF"/>
              </a:solidFill>
              <a:round/>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4590" name="Rectangle 12"/>
            <p:cNvSpPr>
              <a:spLocks noChangeArrowheads="1"/>
            </p:cNvSpPr>
            <p:nvPr/>
          </p:nvSpPr>
          <p:spPr bwMode="auto">
            <a:xfrm>
              <a:off x="6683036" y="3714770"/>
              <a:ext cx="1084593" cy="10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60" tIns="48260" rIns="48260" bIns="4826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3800">
                  <a:solidFill>
                    <a:srgbClr val="FFFFFF"/>
                  </a:solidFill>
                  <a:latin typeface="微软雅黑" charset="0"/>
                  <a:ea typeface="微软雅黑" charset="0"/>
                  <a:sym typeface="微软雅黑" charset="0"/>
                </a:rPr>
                <a:t>管理</a:t>
              </a:r>
            </a:p>
          </p:txBody>
        </p:sp>
        <p:sp>
          <p:nvSpPr>
            <p:cNvPr id="24591" name="Oval 13"/>
            <p:cNvSpPr>
              <a:spLocks noChangeArrowheads="1"/>
            </p:cNvSpPr>
            <p:nvPr/>
          </p:nvSpPr>
          <p:spPr bwMode="auto">
            <a:xfrm>
              <a:off x="2431902" y="3490143"/>
              <a:ext cx="1533847" cy="1533847"/>
            </a:xfrm>
            <a:prstGeom prst="ellipse">
              <a:avLst/>
            </a:prstGeom>
            <a:solidFill>
              <a:srgbClr val="59A0F5"/>
            </a:solidFill>
            <a:ln w="28575" cap="rnd">
              <a:solidFill>
                <a:srgbClr val="FFFFFF"/>
              </a:solidFill>
              <a:round/>
              <a:headEnd/>
              <a:tailEnd/>
            </a:ln>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1800">
                <a:latin typeface="Arial" charset="0"/>
              </a:endParaRPr>
            </a:p>
          </p:txBody>
        </p:sp>
        <p:sp>
          <p:nvSpPr>
            <p:cNvPr id="24592" name="Rectangle 14"/>
            <p:cNvSpPr>
              <a:spLocks noChangeArrowheads="1"/>
            </p:cNvSpPr>
            <p:nvPr/>
          </p:nvSpPr>
          <p:spPr bwMode="auto">
            <a:xfrm>
              <a:off x="2656529" y="3714770"/>
              <a:ext cx="1084593" cy="10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60" tIns="48260" rIns="48260" bIns="48260" anchor="ct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algn="ctr" eaLnBrk="1" hangingPunct="1">
                <a:lnSpc>
                  <a:spcPct val="90000"/>
                </a:lnSpc>
                <a:spcBef>
                  <a:spcPct val="0"/>
                </a:spcBef>
                <a:spcAft>
                  <a:spcPct val="35000"/>
                </a:spcAft>
                <a:buClrTx/>
                <a:buSzTx/>
                <a:buFont typeface="Arial" charset="0"/>
                <a:buNone/>
              </a:pPr>
              <a:r>
                <a:rPr lang="zh-CN" altLang="en-US" sz="3800">
                  <a:solidFill>
                    <a:srgbClr val="FFFFFF"/>
                  </a:solidFill>
                  <a:latin typeface="微软雅黑" charset="0"/>
                  <a:ea typeface="微软雅黑" charset="0"/>
                  <a:sym typeface="微软雅黑" charset="0"/>
                </a:rPr>
                <a:t>写作</a:t>
              </a:r>
            </a:p>
          </p:txBody>
        </p:sp>
      </p:grpSp>
      <p:sp>
        <p:nvSpPr>
          <p:cNvPr id="24580" name="灯片编号占位符 6"/>
          <p:cNvSpPr>
            <a:spLocks noGrp="1" noChangeArrowheads="1"/>
          </p:cNvSpPr>
          <p:nvPr/>
        </p:nvSpPr>
        <p:spPr bwMode="auto">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fld id="{360B4F21-0255-F54E-B8E0-E8564DAA1BDC}" type="slidenum">
              <a:rPr lang="zh-CN" altLang="en-US" sz="1800">
                <a:latin typeface="Arial" charset="0"/>
              </a:rPr>
              <a:pPr eaLnBrk="1" hangingPunct="1">
                <a:spcBef>
                  <a:spcPct val="0"/>
                </a:spcBef>
                <a:buClrTx/>
                <a:buSzTx/>
                <a:buFont typeface="Arial" charset="0"/>
                <a:buNone/>
              </a:pPr>
              <a:t>9</a:t>
            </a:fld>
            <a:endParaRPr lang="zh-CN" altLang="en-US" sz="1800">
              <a:latin typeface="Arial" charset="0"/>
            </a:endParaRPr>
          </a:p>
        </p:txBody>
      </p:sp>
      <p:sp>
        <p:nvSpPr>
          <p:cNvPr id="24581" name="Text Box 16"/>
          <p:cNvSpPr txBox="1">
            <a:spLocks noChangeArrowheads="1"/>
          </p:cNvSpPr>
          <p:nvPr/>
        </p:nvSpPr>
        <p:spPr bwMode="auto">
          <a:xfrm>
            <a:off x="590550" y="638175"/>
            <a:ext cx="95043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1pPr>
            <a:lvl2pPr marL="742950" indent="-285750">
              <a:spcBef>
                <a:spcPts val="1000"/>
              </a:spcBef>
              <a:buClr>
                <a:schemeClr val="accent1"/>
              </a:buClr>
              <a:buSzPct val="80000"/>
              <a:buFont typeface="Wingdings 3" charset="2"/>
              <a:buChar char=""/>
              <a:defRPr sz="2000">
                <a:solidFill>
                  <a:schemeClr val="tx1"/>
                </a:solidFill>
                <a:latin typeface="Century Gothic" charset="0"/>
                <a:ea typeface="宋体" charset="0"/>
                <a:sym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ea typeface="宋体" charset="0"/>
                <a:sym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ea typeface="宋体" charset="0"/>
                <a:sym typeface="Century Gothic"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ea typeface="宋体" charset="0"/>
                <a:sym typeface="Century Gothic" charset="0"/>
              </a:defRPr>
            </a:lvl9pPr>
          </a:lstStyle>
          <a:p>
            <a:pPr eaLnBrk="1" hangingPunct="1">
              <a:spcBef>
                <a:spcPct val="0"/>
              </a:spcBef>
              <a:buClrTx/>
              <a:buSzTx/>
              <a:buFont typeface="Arial" charset="0"/>
              <a:buNone/>
            </a:pPr>
            <a:endParaRPr lang="zh-CN" altLang="en-US" sz="2800">
              <a:latin typeface="Arial" charset="0"/>
            </a:endParaRPr>
          </a:p>
        </p:txBody>
      </p:sp>
    </p:spTree>
  </p:cSld>
  <p:clrMapOvr>
    <a:masterClrMapping/>
  </p:clrMapOvr>
</p:sld>
</file>

<file path=ppt/theme/theme1.xml><?xml version="1.0" encoding="utf-8"?>
<a:theme xmlns:a="http://schemas.openxmlformats.org/drawingml/2006/main" name="离子">
  <a:themeElements>
    <a:clrScheme name="">
      <a:dk1>
        <a:srgbClr val="0E5580"/>
      </a:dk1>
      <a:lt1>
        <a:srgbClr val="FFFFFF"/>
      </a:lt1>
      <a:dk2>
        <a:srgbClr val="000000"/>
      </a:dk2>
      <a:lt2>
        <a:srgbClr val="EBEBEB"/>
      </a:lt2>
      <a:accent1>
        <a:srgbClr val="ACD433"/>
      </a:accent1>
      <a:accent2>
        <a:srgbClr val="E6C133"/>
      </a:accent2>
      <a:accent3>
        <a:srgbClr val="AAAAAA"/>
      </a:accent3>
      <a:accent4>
        <a:srgbClr val="DADADA"/>
      </a:accent4>
      <a:accent5>
        <a:srgbClr val="D2E6AD"/>
      </a:accent5>
      <a:accent6>
        <a:srgbClr val="D0AF2D"/>
      </a:accent6>
      <a:hlink>
        <a:srgbClr val="C4E46E"/>
      </a:hlink>
      <a:folHlink>
        <a:srgbClr val="BDE0FB"/>
      </a:folHlink>
    </a:clrScheme>
    <a:fontScheme name="离子">
      <a:majorFont>
        <a:latin typeface="Century Gothic"/>
        <a:ea typeface="宋体"/>
        <a:cs typeface=""/>
      </a:majorFont>
      <a:minorFont>
        <a:latin typeface="Century Gothic"/>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E5580"/>
      </a:dk1>
      <a:lt1>
        <a:srgbClr val="FFFFFF"/>
      </a:lt1>
      <a:dk2>
        <a:srgbClr val="000000"/>
      </a:dk2>
      <a:lt2>
        <a:srgbClr val="EBEBEB"/>
      </a:lt2>
      <a:accent1>
        <a:srgbClr val="ACD433"/>
      </a:accent1>
      <a:accent2>
        <a:srgbClr val="E6C133"/>
      </a:accent2>
      <a:accent3>
        <a:srgbClr val="AAAAAA"/>
      </a:accent3>
      <a:accent4>
        <a:srgbClr val="DADADA"/>
      </a:accent4>
      <a:accent5>
        <a:srgbClr val="D2E6AD"/>
      </a:accent5>
      <a:accent6>
        <a:srgbClr val="D0AF2D"/>
      </a:accent6>
      <a:hlink>
        <a:srgbClr val="C4E46E"/>
      </a:hlink>
      <a:folHlink>
        <a:srgbClr val="BDE0F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6555</TotalTime>
  <Words>559</Words>
  <Application>Microsoft Office PowerPoint</Application>
  <PresentationFormat>自定义</PresentationFormat>
  <Paragraphs>109</Paragraphs>
  <Slides>15</Slides>
  <Notes>5</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离子</vt:lpstr>
      <vt:lpstr>PowerPoint 演示文稿</vt:lpstr>
      <vt:lpstr>PowerPoint 演示文稿</vt:lpstr>
      <vt:lpstr>PowerPoint 演示文稿</vt:lpstr>
      <vt:lpstr>PowerPoint 演示文稿</vt:lpstr>
      <vt:lpstr>科研文献管理好帮手                                          ——NoteExpress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Administrator</cp:lastModifiedBy>
  <cp:revision>10</cp:revision>
  <dcterms:created xsi:type="dcterms:W3CDTF">2018-11-26T13:20:27Z</dcterms:created>
  <dcterms:modified xsi:type="dcterms:W3CDTF">2019-05-16T01:51:18Z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